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120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912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0728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6779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10/9/2013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456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001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278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10/9/2013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158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76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10/9/2013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573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10/9/2013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6723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10/9/2013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421174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he-qrcode-generator.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Create a Resort Flyer</a:t>
            </a:r>
            <a:endParaRPr lang="en-US" dirty="0"/>
          </a:p>
        </p:txBody>
      </p:sp>
      <p:sp>
        <p:nvSpPr>
          <p:cNvPr id="3" name="Subtitle 2"/>
          <p:cNvSpPr>
            <a:spLocks noGrp="1"/>
          </p:cNvSpPr>
          <p:nvPr>
            <p:ph type="subTitle" idx="1"/>
          </p:nvPr>
        </p:nvSpPr>
        <p:spPr/>
        <p:txBody>
          <a:bodyPr/>
          <a:lstStyle/>
          <a:p>
            <a:r>
              <a:rPr lang="en-US" dirty="0" smtClean="0"/>
              <a:t>Missouri Resorts</a:t>
            </a:r>
            <a:endParaRPr lang="en-US" dirty="0"/>
          </a:p>
        </p:txBody>
      </p:sp>
    </p:spTree>
    <p:extLst>
      <p:ext uri="{BB962C8B-B14F-4D97-AF65-F5344CB8AC3E}">
        <p14:creationId xmlns:p14="http://schemas.microsoft.com/office/powerpoint/2010/main" val="127100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setup your page like example</a:t>
            </a:r>
            <a:endParaRPr lang="en-US" dirty="0"/>
          </a:p>
        </p:txBody>
      </p:sp>
      <p:sp>
        <p:nvSpPr>
          <p:cNvPr id="3" name="Content Placeholder 2"/>
          <p:cNvSpPr>
            <a:spLocks noGrp="1"/>
          </p:cNvSpPr>
          <p:nvPr>
            <p:ph idx="1"/>
          </p:nvPr>
        </p:nvSpPr>
        <p:spPr/>
        <p:txBody>
          <a:bodyPr/>
          <a:lstStyle/>
          <a:p>
            <a:r>
              <a:rPr lang="en-US" dirty="0" smtClean="0"/>
              <a:t>We are not done Yet!!!!</a:t>
            </a:r>
            <a:endParaRPr lang="en-US" dirty="0"/>
          </a:p>
        </p:txBody>
      </p:sp>
      <p:pic>
        <p:nvPicPr>
          <p:cNvPr id="4" name="Picture 3"/>
          <p:cNvPicPr>
            <a:picLocks noChangeAspect="1"/>
          </p:cNvPicPr>
          <p:nvPr/>
        </p:nvPicPr>
        <p:blipFill rotWithShape="1">
          <a:blip r:embed="rId2"/>
          <a:srcRect l="21362" t="16152" r="43895" b="9199"/>
          <a:stretch/>
        </p:blipFill>
        <p:spPr>
          <a:xfrm>
            <a:off x="5653826" y="1397357"/>
            <a:ext cx="4520484" cy="5460643"/>
          </a:xfrm>
          <a:prstGeom prst="rect">
            <a:avLst/>
          </a:prstGeom>
        </p:spPr>
      </p:pic>
    </p:spTree>
    <p:extLst>
      <p:ext uri="{BB962C8B-B14F-4D97-AF65-F5344CB8AC3E}">
        <p14:creationId xmlns:p14="http://schemas.microsoft.com/office/powerpoint/2010/main" val="215627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 part</a:t>
            </a:r>
            <a:endParaRPr lang="en-US" dirty="0"/>
          </a:p>
        </p:txBody>
      </p:sp>
      <p:sp>
        <p:nvSpPr>
          <p:cNvPr id="3" name="Content Placeholder 2"/>
          <p:cNvSpPr>
            <a:spLocks noGrp="1"/>
          </p:cNvSpPr>
          <p:nvPr>
            <p:ph idx="1"/>
          </p:nvPr>
        </p:nvSpPr>
        <p:spPr/>
        <p:txBody>
          <a:bodyPr/>
          <a:lstStyle/>
          <a:p>
            <a:r>
              <a:rPr lang="en-US" dirty="0" smtClean="0"/>
              <a:t>Now you have to create your artwork with draw tools. For example I am making the following –be CREATIVE</a:t>
            </a:r>
            <a:endParaRPr lang="en-US" dirty="0"/>
          </a:p>
        </p:txBody>
      </p:sp>
      <p:sp>
        <p:nvSpPr>
          <p:cNvPr id="4" name="Freeform 3"/>
          <p:cNvSpPr/>
          <p:nvPr/>
        </p:nvSpPr>
        <p:spPr>
          <a:xfrm>
            <a:off x="653282" y="2962141"/>
            <a:ext cx="2656588" cy="3093307"/>
          </a:xfrm>
          <a:custGeom>
            <a:avLst/>
            <a:gdLst>
              <a:gd name="connsiteX0" fmla="*/ 634605 w 2656588"/>
              <a:gd name="connsiteY0" fmla="*/ 965915 h 3093307"/>
              <a:gd name="connsiteX1" fmla="*/ 699000 w 2656588"/>
              <a:gd name="connsiteY1" fmla="*/ 978794 h 3093307"/>
              <a:gd name="connsiteX2" fmla="*/ 789152 w 2656588"/>
              <a:gd name="connsiteY2" fmla="*/ 965915 h 3093307"/>
              <a:gd name="connsiteX3" fmla="*/ 840667 w 2656588"/>
              <a:gd name="connsiteY3" fmla="*/ 940158 h 3093307"/>
              <a:gd name="connsiteX4" fmla="*/ 917941 w 2656588"/>
              <a:gd name="connsiteY4" fmla="*/ 875763 h 3093307"/>
              <a:gd name="connsiteX5" fmla="*/ 956577 w 2656588"/>
              <a:gd name="connsiteY5" fmla="*/ 811369 h 3093307"/>
              <a:gd name="connsiteX6" fmla="*/ 982335 w 2656588"/>
              <a:gd name="connsiteY6" fmla="*/ 772732 h 3093307"/>
              <a:gd name="connsiteX7" fmla="*/ 1033850 w 2656588"/>
              <a:gd name="connsiteY7" fmla="*/ 708338 h 3093307"/>
              <a:gd name="connsiteX8" fmla="*/ 1072487 w 2656588"/>
              <a:gd name="connsiteY8" fmla="*/ 631065 h 3093307"/>
              <a:gd name="connsiteX9" fmla="*/ 1214155 w 2656588"/>
              <a:gd name="connsiteY9" fmla="*/ 476518 h 3093307"/>
              <a:gd name="connsiteX10" fmla="*/ 1252791 w 2656588"/>
              <a:gd name="connsiteY10" fmla="*/ 437882 h 3093307"/>
              <a:gd name="connsiteX11" fmla="*/ 1291428 w 2656588"/>
              <a:gd name="connsiteY11" fmla="*/ 399245 h 3093307"/>
              <a:gd name="connsiteX12" fmla="*/ 1317186 w 2656588"/>
              <a:gd name="connsiteY12" fmla="*/ 334851 h 3093307"/>
              <a:gd name="connsiteX13" fmla="*/ 1355822 w 2656588"/>
              <a:gd name="connsiteY13" fmla="*/ 296214 h 3093307"/>
              <a:gd name="connsiteX14" fmla="*/ 1394459 w 2656588"/>
              <a:gd name="connsiteY14" fmla="*/ 193183 h 3093307"/>
              <a:gd name="connsiteX15" fmla="*/ 1433095 w 2656588"/>
              <a:gd name="connsiteY15" fmla="*/ 128789 h 3093307"/>
              <a:gd name="connsiteX16" fmla="*/ 1497490 w 2656588"/>
              <a:gd name="connsiteY16" fmla="*/ 0 h 3093307"/>
              <a:gd name="connsiteX17" fmla="*/ 1523248 w 2656588"/>
              <a:gd name="connsiteY17" fmla="*/ 206062 h 3093307"/>
              <a:gd name="connsiteX18" fmla="*/ 1549005 w 2656588"/>
              <a:gd name="connsiteY18" fmla="*/ 244698 h 3093307"/>
              <a:gd name="connsiteX19" fmla="*/ 1561884 w 2656588"/>
              <a:gd name="connsiteY19" fmla="*/ 296214 h 3093307"/>
              <a:gd name="connsiteX20" fmla="*/ 1639157 w 2656588"/>
              <a:gd name="connsiteY20" fmla="*/ 425003 h 3093307"/>
              <a:gd name="connsiteX21" fmla="*/ 1677794 w 2656588"/>
              <a:gd name="connsiteY21" fmla="*/ 476518 h 3093307"/>
              <a:gd name="connsiteX22" fmla="*/ 1755067 w 2656588"/>
              <a:gd name="connsiteY22" fmla="*/ 553791 h 3093307"/>
              <a:gd name="connsiteX23" fmla="*/ 1793704 w 2656588"/>
              <a:gd name="connsiteY23" fmla="*/ 592428 h 3093307"/>
              <a:gd name="connsiteX24" fmla="*/ 1832341 w 2656588"/>
              <a:gd name="connsiteY24" fmla="*/ 631065 h 3093307"/>
              <a:gd name="connsiteX25" fmla="*/ 1948250 w 2656588"/>
              <a:gd name="connsiteY25" fmla="*/ 695459 h 3093307"/>
              <a:gd name="connsiteX26" fmla="*/ 1999766 w 2656588"/>
              <a:gd name="connsiteY26" fmla="*/ 721217 h 3093307"/>
              <a:gd name="connsiteX27" fmla="*/ 2077039 w 2656588"/>
              <a:gd name="connsiteY27" fmla="*/ 772732 h 3093307"/>
              <a:gd name="connsiteX28" fmla="*/ 2115676 w 2656588"/>
              <a:gd name="connsiteY28" fmla="*/ 798490 h 3093307"/>
              <a:gd name="connsiteX29" fmla="*/ 2167191 w 2656588"/>
              <a:gd name="connsiteY29" fmla="*/ 850005 h 3093307"/>
              <a:gd name="connsiteX30" fmla="*/ 2218707 w 2656588"/>
              <a:gd name="connsiteY30" fmla="*/ 862884 h 3093307"/>
              <a:gd name="connsiteX31" fmla="*/ 2270222 w 2656588"/>
              <a:gd name="connsiteY31" fmla="*/ 888642 h 3093307"/>
              <a:gd name="connsiteX32" fmla="*/ 2308859 w 2656588"/>
              <a:gd name="connsiteY32" fmla="*/ 914400 h 3093307"/>
              <a:gd name="connsiteX33" fmla="*/ 2347495 w 2656588"/>
              <a:gd name="connsiteY33" fmla="*/ 927279 h 3093307"/>
              <a:gd name="connsiteX34" fmla="*/ 2257343 w 2656588"/>
              <a:gd name="connsiteY34" fmla="*/ 965915 h 3093307"/>
              <a:gd name="connsiteX35" fmla="*/ 2128555 w 2656588"/>
              <a:gd name="connsiteY35" fmla="*/ 1004552 h 3093307"/>
              <a:gd name="connsiteX36" fmla="*/ 2077039 w 2656588"/>
              <a:gd name="connsiteY36" fmla="*/ 1030310 h 3093307"/>
              <a:gd name="connsiteX37" fmla="*/ 1999766 w 2656588"/>
              <a:gd name="connsiteY37" fmla="*/ 1043189 h 3093307"/>
              <a:gd name="connsiteX38" fmla="*/ 1961129 w 2656588"/>
              <a:gd name="connsiteY38" fmla="*/ 1056067 h 3093307"/>
              <a:gd name="connsiteX39" fmla="*/ 1767946 w 2656588"/>
              <a:gd name="connsiteY39" fmla="*/ 1068946 h 3093307"/>
              <a:gd name="connsiteX40" fmla="*/ 1870977 w 2656588"/>
              <a:gd name="connsiteY40" fmla="*/ 1146220 h 3093307"/>
              <a:gd name="connsiteX41" fmla="*/ 1948250 w 2656588"/>
              <a:gd name="connsiteY41" fmla="*/ 1210614 h 3093307"/>
              <a:gd name="connsiteX42" fmla="*/ 1974008 w 2656588"/>
              <a:gd name="connsiteY42" fmla="*/ 1249251 h 3093307"/>
              <a:gd name="connsiteX43" fmla="*/ 2025524 w 2656588"/>
              <a:gd name="connsiteY43" fmla="*/ 1287887 h 3093307"/>
              <a:gd name="connsiteX44" fmla="*/ 2102797 w 2656588"/>
              <a:gd name="connsiteY44" fmla="*/ 1339403 h 3093307"/>
              <a:gd name="connsiteX45" fmla="*/ 2257343 w 2656588"/>
              <a:gd name="connsiteY45" fmla="*/ 1390918 h 3093307"/>
              <a:gd name="connsiteX46" fmla="*/ 2295980 w 2656588"/>
              <a:gd name="connsiteY46" fmla="*/ 1403797 h 3093307"/>
              <a:gd name="connsiteX47" fmla="*/ 2360374 w 2656588"/>
              <a:gd name="connsiteY47" fmla="*/ 1429555 h 3093307"/>
              <a:gd name="connsiteX48" fmla="*/ 2411890 w 2656588"/>
              <a:gd name="connsiteY48" fmla="*/ 1442434 h 3093307"/>
              <a:gd name="connsiteX49" fmla="*/ 2450526 w 2656588"/>
              <a:gd name="connsiteY49" fmla="*/ 1468191 h 3093307"/>
              <a:gd name="connsiteX50" fmla="*/ 2463405 w 2656588"/>
              <a:gd name="connsiteY50" fmla="*/ 1506828 h 3093307"/>
              <a:gd name="connsiteX51" fmla="*/ 2540679 w 2656588"/>
              <a:gd name="connsiteY51" fmla="*/ 1558344 h 3093307"/>
              <a:gd name="connsiteX52" fmla="*/ 2411890 w 2656588"/>
              <a:gd name="connsiteY52" fmla="*/ 1609859 h 3093307"/>
              <a:gd name="connsiteX53" fmla="*/ 2334617 w 2656588"/>
              <a:gd name="connsiteY53" fmla="*/ 1635617 h 3093307"/>
              <a:gd name="connsiteX54" fmla="*/ 2244464 w 2656588"/>
              <a:gd name="connsiteY54" fmla="*/ 1648496 h 3093307"/>
              <a:gd name="connsiteX55" fmla="*/ 2064160 w 2656588"/>
              <a:gd name="connsiteY55" fmla="*/ 1674253 h 3093307"/>
              <a:gd name="connsiteX56" fmla="*/ 1832341 w 2656588"/>
              <a:gd name="connsiteY56" fmla="*/ 1661374 h 3093307"/>
              <a:gd name="connsiteX57" fmla="*/ 1793704 w 2656588"/>
              <a:gd name="connsiteY57" fmla="*/ 1635617 h 3093307"/>
              <a:gd name="connsiteX58" fmla="*/ 1755067 w 2656588"/>
              <a:gd name="connsiteY58" fmla="*/ 1622738 h 3093307"/>
              <a:gd name="connsiteX59" fmla="*/ 1677794 w 2656588"/>
              <a:gd name="connsiteY59" fmla="*/ 1571222 h 3093307"/>
              <a:gd name="connsiteX60" fmla="*/ 1652036 w 2656588"/>
              <a:gd name="connsiteY60" fmla="*/ 1532586 h 3093307"/>
              <a:gd name="connsiteX61" fmla="*/ 1716431 w 2656588"/>
              <a:gd name="connsiteY61" fmla="*/ 1545465 h 3093307"/>
              <a:gd name="connsiteX62" fmla="*/ 1755067 w 2656588"/>
              <a:gd name="connsiteY62" fmla="*/ 1571222 h 3093307"/>
              <a:gd name="connsiteX63" fmla="*/ 1870977 w 2656588"/>
              <a:gd name="connsiteY63" fmla="*/ 1700011 h 3093307"/>
              <a:gd name="connsiteX64" fmla="*/ 1974008 w 2656588"/>
              <a:gd name="connsiteY64" fmla="*/ 1777284 h 3093307"/>
              <a:gd name="connsiteX65" fmla="*/ 2077039 w 2656588"/>
              <a:gd name="connsiteY65" fmla="*/ 1906073 h 3093307"/>
              <a:gd name="connsiteX66" fmla="*/ 2128555 w 2656588"/>
              <a:gd name="connsiteY66" fmla="*/ 1931831 h 3093307"/>
              <a:gd name="connsiteX67" fmla="*/ 2167191 w 2656588"/>
              <a:gd name="connsiteY67" fmla="*/ 1944710 h 3093307"/>
              <a:gd name="connsiteX68" fmla="*/ 2244464 w 2656588"/>
              <a:gd name="connsiteY68" fmla="*/ 1983346 h 3093307"/>
              <a:gd name="connsiteX69" fmla="*/ 2295980 w 2656588"/>
              <a:gd name="connsiteY69" fmla="*/ 2021983 h 3093307"/>
              <a:gd name="connsiteX70" fmla="*/ 2334617 w 2656588"/>
              <a:gd name="connsiteY70" fmla="*/ 2034862 h 3093307"/>
              <a:gd name="connsiteX71" fmla="*/ 2386132 w 2656588"/>
              <a:gd name="connsiteY71" fmla="*/ 2073498 h 3093307"/>
              <a:gd name="connsiteX72" fmla="*/ 2450526 w 2656588"/>
              <a:gd name="connsiteY72" fmla="*/ 2086377 h 3093307"/>
              <a:gd name="connsiteX73" fmla="*/ 2579315 w 2656588"/>
              <a:gd name="connsiteY73" fmla="*/ 2137893 h 3093307"/>
              <a:gd name="connsiteX74" fmla="*/ 2656588 w 2656588"/>
              <a:gd name="connsiteY74" fmla="*/ 2266682 h 3093307"/>
              <a:gd name="connsiteX75" fmla="*/ 2630831 w 2656588"/>
              <a:gd name="connsiteY75" fmla="*/ 2305318 h 3093307"/>
              <a:gd name="connsiteX76" fmla="*/ 2270222 w 2656588"/>
              <a:gd name="connsiteY76" fmla="*/ 2318197 h 3093307"/>
              <a:gd name="connsiteX77" fmla="*/ 2038403 w 2656588"/>
              <a:gd name="connsiteY77" fmla="*/ 2279560 h 3093307"/>
              <a:gd name="connsiteX78" fmla="*/ 1986887 w 2656588"/>
              <a:gd name="connsiteY78" fmla="*/ 2266682 h 3093307"/>
              <a:gd name="connsiteX79" fmla="*/ 1909614 w 2656588"/>
              <a:gd name="connsiteY79" fmla="*/ 2253803 h 3093307"/>
              <a:gd name="connsiteX80" fmla="*/ 1870977 w 2656588"/>
              <a:gd name="connsiteY80" fmla="*/ 2228045 h 3093307"/>
              <a:gd name="connsiteX81" fmla="*/ 1793704 w 2656588"/>
              <a:gd name="connsiteY81" fmla="*/ 2202287 h 3093307"/>
              <a:gd name="connsiteX82" fmla="*/ 1742188 w 2656588"/>
              <a:gd name="connsiteY82" fmla="*/ 2163651 h 3093307"/>
              <a:gd name="connsiteX83" fmla="*/ 1703552 w 2656588"/>
              <a:gd name="connsiteY83" fmla="*/ 2137893 h 3093307"/>
              <a:gd name="connsiteX84" fmla="*/ 1716431 w 2656588"/>
              <a:gd name="connsiteY84" fmla="*/ 2395470 h 3093307"/>
              <a:gd name="connsiteX85" fmla="*/ 1729310 w 2656588"/>
              <a:gd name="connsiteY85" fmla="*/ 2498501 h 3093307"/>
              <a:gd name="connsiteX86" fmla="*/ 1755067 w 2656588"/>
              <a:gd name="connsiteY86" fmla="*/ 2614411 h 3093307"/>
              <a:gd name="connsiteX87" fmla="*/ 1767946 w 2656588"/>
              <a:gd name="connsiteY87" fmla="*/ 2653048 h 3093307"/>
              <a:gd name="connsiteX88" fmla="*/ 1793704 w 2656588"/>
              <a:gd name="connsiteY88" fmla="*/ 2768958 h 3093307"/>
              <a:gd name="connsiteX89" fmla="*/ 1832341 w 2656588"/>
              <a:gd name="connsiteY89" fmla="*/ 2871989 h 3093307"/>
              <a:gd name="connsiteX90" fmla="*/ 1845219 w 2656588"/>
              <a:gd name="connsiteY90" fmla="*/ 2910625 h 3093307"/>
              <a:gd name="connsiteX91" fmla="*/ 1909614 w 2656588"/>
              <a:gd name="connsiteY91" fmla="*/ 2987898 h 3093307"/>
              <a:gd name="connsiteX92" fmla="*/ 814910 w 2656588"/>
              <a:gd name="connsiteY92" fmla="*/ 3000777 h 3093307"/>
              <a:gd name="connsiteX93" fmla="*/ 840667 w 2656588"/>
              <a:gd name="connsiteY93" fmla="*/ 2923504 h 3093307"/>
              <a:gd name="connsiteX94" fmla="*/ 853546 w 2656588"/>
              <a:gd name="connsiteY94" fmla="*/ 2884867 h 3093307"/>
              <a:gd name="connsiteX95" fmla="*/ 866425 w 2656588"/>
              <a:gd name="connsiteY95" fmla="*/ 2794715 h 3093307"/>
              <a:gd name="connsiteX96" fmla="*/ 892183 w 2656588"/>
              <a:gd name="connsiteY96" fmla="*/ 2717442 h 3093307"/>
              <a:gd name="connsiteX97" fmla="*/ 905062 w 2656588"/>
              <a:gd name="connsiteY97" fmla="*/ 2601532 h 3093307"/>
              <a:gd name="connsiteX98" fmla="*/ 930819 w 2656588"/>
              <a:gd name="connsiteY98" fmla="*/ 2524259 h 3093307"/>
              <a:gd name="connsiteX99" fmla="*/ 943698 w 2656588"/>
              <a:gd name="connsiteY99" fmla="*/ 2343955 h 3093307"/>
              <a:gd name="connsiteX100" fmla="*/ 930819 w 2656588"/>
              <a:gd name="connsiteY100" fmla="*/ 2240924 h 3093307"/>
              <a:gd name="connsiteX101" fmla="*/ 892183 w 2656588"/>
              <a:gd name="connsiteY101" fmla="*/ 2292439 h 3093307"/>
              <a:gd name="connsiteX102" fmla="*/ 814910 w 2656588"/>
              <a:gd name="connsiteY102" fmla="*/ 2356834 h 3093307"/>
              <a:gd name="connsiteX103" fmla="*/ 660363 w 2656588"/>
              <a:gd name="connsiteY103" fmla="*/ 2511380 h 3093307"/>
              <a:gd name="connsiteX104" fmla="*/ 544453 w 2656588"/>
              <a:gd name="connsiteY104" fmla="*/ 2614411 h 3093307"/>
              <a:gd name="connsiteX105" fmla="*/ 480059 w 2656588"/>
              <a:gd name="connsiteY105" fmla="*/ 2627290 h 3093307"/>
              <a:gd name="connsiteX106" fmla="*/ 325512 w 2656588"/>
              <a:gd name="connsiteY106" fmla="*/ 2691684 h 3093307"/>
              <a:gd name="connsiteX107" fmla="*/ 248239 w 2656588"/>
              <a:gd name="connsiteY107" fmla="*/ 2704563 h 3093307"/>
              <a:gd name="connsiteX108" fmla="*/ 145208 w 2656588"/>
              <a:gd name="connsiteY108" fmla="*/ 2730321 h 3093307"/>
              <a:gd name="connsiteX109" fmla="*/ 93693 w 2656588"/>
              <a:gd name="connsiteY109" fmla="*/ 2743200 h 3093307"/>
              <a:gd name="connsiteX110" fmla="*/ 16419 w 2656588"/>
              <a:gd name="connsiteY110" fmla="*/ 2730321 h 3093307"/>
              <a:gd name="connsiteX111" fmla="*/ 55056 w 2656588"/>
              <a:gd name="connsiteY111" fmla="*/ 2691684 h 3093307"/>
              <a:gd name="connsiteX112" fmla="*/ 93693 w 2656588"/>
              <a:gd name="connsiteY112" fmla="*/ 2627290 h 3093307"/>
              <a:gd name="connsiteX113" fmla="*/ 183845 w 2656588"/>
              <a:gd name="connsiteY113" fmla="*/ 2550017 h 3093307"/>
              <a:gd name="connsiteX114" fmla="*/ 261118 w 2656588"/>
              <a:gd name="connsiteY114" fmla="*/ 2485622 h 3093307"/>
              <a:gd name="connsiteX115" fmla="*/ 351270 w 2656588"/>
              <a:gd name="connsiteY115" fmla="*/ 2382591 h 3093307"/>
              <a:gd name="connsiteX116" fmla="*/ 415664 w 2656588"/>
              <a:gd name="connsiteY116" fmla="*/ 2318197 h 3093307"/>
              <a:gd name="connsiteX117" fmla="*/ 492938 w 2656588"/>
              <a:gd name="connsiteY117" fmla="*/ 2240924 h 3093307"/>
              <a:gd name="connsiteX118" fmla="*/ 531574 w 2656588"/>
              <a:gd name="connsiteY118" fmla="*/ 2176529 h 3093307"/>
              <a:gd name="connsiteX119" fmla="*/ 570211 w 2656588"/>
              <a:gd name="connsiteY119" fmla="*/ 2150772 h 3093307"/>
              <a:gd name="connsiteX120" fmla="*/ 583090 w 2656588"/>
              <a:gd name="connsiteY120" fmla="*/ 2099256 h 3093307"/>
              <a:gd name="connsiteX121" fmla="*/ 621726 w 2656588"/>
              <a:gd name="connsiteY121" fmla="*/ 2060620 h 3093307"/>
              <a:gd name="connsiteX122" fmla="*/ 660363 w 2656588"/>
              <a:gd name="connsiteY122" fmla="*/ 1996225 h 3093307"/>
              <a:gd name="connsiteX123" fmla="*/ 711879 w 2656588"/>
              <a:gd name="connsiteY123" fmla="*/ 1918952 h 3093307"/>
              <a:gd name="connsiteX124" fmla="*/ 724757 w 2656588"/>
              <a:gd name="connsiteY124" fmla="*/ 1880315 h 3093307"/>
              <a:gd name="connsiteX125" fmla="*/ 686121 w 2656588"/>
              <a:gd name="connsiteY125" fmla="*/ 1893194 h 3093307"/>
              <a:gd name="connsiteX126" fmla="*/ 621726 w 2656588"/>
              <a:gd name="connsiteY126" fmla="*/ 1918952 h 3093307"/>
              <a:gd name="connsiteX127" fmla="*/ 531574 w 2656588"/>
              <a:gd name="connsiteY127" fmla="*/ 1931831 h 3093307"/>
              <a:gd name="connsiteX128" fmla="*/ 389907 w 2656588"/>
              <a:gd name="connsiteY128" fmla="*/ 1983346 h 3093307"/>
              <a:gd name="connsiteX129" fmla="*/ 338391 w 2656588"/>
              <a:gd name="connsiteY129" fmla="*/ 1996225 h 3093307"/>
              <a:gd name="connsiteX130" fmla="*/ 248239 w 2656588"/>
              <a:gd name="connsiteY130" fmla="*/ 2009104 h 3093307"/>
              <a:gd name="connsiteX131" fmla="*/ 3541 w 2656588"/>
              <a:gd name="connsiteY131" fmla="*/ 1996225 h 3093307"/>
              <a:gd name="connsiteX132" fmla="*/ 55056 w 2656588"/>
              <a:gd name="connsiteY132" fmla="*/ 1983346 h 3093307"/>
              <a:gd name="connsiteX133" fmla="*/ 145208 w 2656588"/>
              <a:gd name="connsiteY133" fmla="*/ 1931831 h 3093307"/>
              <a:gd name="connsiteX134" fmla="*/ 248239 w 2656588"/>
              <a:gd name="connsiteY134" fmla="*/ 1828800 h 3093307"/>
              <a:gd name="connsiteX135" fmla="*/ 480059 w 2656588"/>
              <a:gd name="connsiteY135" fmla="*/ 1571222 h 3093307"/>
              <a:gd name="connsiteX136" fmla="*/ 531574 w 2656588"/>
              <a:gd name="connsiteY136" fmla="*/ 1493949 h 3093307"/>
              <a:gd name="connsiteX137" fmla="*/ 570211 w 2656588"/>
              <a:gd name="connsiteY137" fmla="*/ 1429555 h 3093307"/>
              <a:gd name="connsiteX138" fmla="*/ 673242 w 2656588"/>
              <a:gd name="connsiteY138" fmla="*/ 1339403 h 3093307"/>
              <a:gd name="connsiteX139" fmla="*/ 737636 w 2656588"/>
              <a:gd name="connsiteY139" fmla="*/ 1262129 h 3093307"/>
              <a:gd name="connsiteX140" fmla="*/ 763394 w 2656588"/>
              <a:gd name="connsiteY140" fmla="*/ 1223493 h 3093307"/>
              <a:gd name="connsiteX141" fmla="*/ 711879 w 2656588"/>
              <a:gd name="connsiteY141" fmla="*/ 1236372 h 3093307"/>
              <a:gd name="connsiteX142" fmla="*/ 608848 w 2656588"/>
              <a:gd name="connsiteY142" fmla="*/ 1300766 h 3093307"/>
              <a:gd name="connsiteX143" fmla="*/ 544453 w 2656588"/>
              <a:gd name="connsiteY143" fmla="*/ 1326524 h 3093307"/>
              <a:gd name="connsiteX144" fmla="*/ 480059 w 2656588"/>
              <a:gd name="connsiteY144" fmla="*/ 1378039 h 3093307"/>
              <a:gd name="connsiteX145" fmla="*/ 351270 w 2656588"/>
              <a:gd name="connsiteY145" fmla="*/ 1416676 h 3093307"/>
              <a:gd name="connsiteX146" fmla="*/ 312633 w 2656588"/>
              <a:gd name="connsiteY146" fmla="*/ 1442434 h 3093307"/>
              <a:gd name="connsiteX147" fmla="*/ 106572 w 2656588"/>
              <a:gd name="connsiteY147" fmla="*/ 1468191 h 3093307"/>
              <a:gd name="connsiteX148" fmla="*/ 42177 w 2656588"/>
              <a:gd name="connsiteY148" fmla="*/ 1455313 h 3093307"/>
              <a:gd name="connsiteX149" fmla="*/ 67935 w 2656588"/>
              <a:gd name="connsiteY149" fmla="*/ 1416676 h 3093307"/>
              <a:gd name="connsiteX150" fmla="*/ 119450 w 2656588"/>
              <a:gd name="connsiteY150" fmla="*/ 1390918 h 3093307"/>
              <a:gd name="connsiteX151" fmla="*/ 209603 w 2656588"/>
              <a:gd name="connsiteY151" fmla="*/ 1365160 h 3093307"/>
              <a:gd name="connsiteX152" fmla="*/ 248239 w 2656588"/>
              <a:gd name="connsiteY152" fmla="*/ 1326524 h 3093307"/>
              <a:gd name="connsiteX153" fmla="*/ 364149 w 2656588"/>
              <a:gd name="connsiteY153" fmla="*/ 1275008 h 3093307"/>
              <a:gd name="connsiteX154" fmla="*/ 505817 w 2656588"/>
              <a:gd name="connsiteY154" fmla="*/ 1197735 h 3093307"/>
              <a:gd name="connsiteX155" fmla="*/ 544453 w 2656588"/>
              <a:gd name="connsiteY155" fmla="*/ 1159098 h 3093307"/>
              <a:gd name="connsiteX156" fmla="*/ 595969 w 2656588"/>
              <a:gd name="connsiteY156" fmla="*/ 1068946 h 3093307"/>
              <a:gd name="connsiteX157" fmla="*/ 634605 w 2656588"/>
              <a:gd name="connsiteY157" fmla="*/ 1030310 h 3093307"/>
              <a:gd name="connsiteX158" fmla="*/ 724757 w 2656588"/>
              <a:gd name="connsiteY158" fmla="*/ 978794 h 3093307"/>
              <a:gd name="connsiteX159" fmla="*/ 750515 w 2656588"/>
              <a:gd name="connsiteY159" fmla="*/ 965915 h 309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656588" h="3093307">
                <a:moveTo>
                  <a:pt x="634605" y="965915"/>
                </a:moveTo>
                <a:cubicBezTo>
                  <a:pt x="656070" y="970208"/>
                  <a:pt x="677110" y="978794"/>
                  <a:pt x="699000" y="978794"/>
                </a:cubicBezTo>
                <a:cubicBezTo>
                  <a:pt x="729356" y="978794"/>
                  <a:pt x="759866" y="973902"/>
                  <a:pt x="789152" y="965915"/>
                </a:cubicBezTo>
                <a:cubicBezTo>
                  <a:pt x="807674" y="960864"/>
                  <a:pt x="823998" y="949683"/>
                  <a:pt x="840667" y="940158"/>
                </a:cubicBezTo>
                <a:cubicBezTo>
                  <a:pt x="869300" y="923797"/>
                  <a:pt x="897963" y="902400"/>
                  <a:pt x="917941" y="875763"/>
                </a:cubicBezTo>
                <a:cubicBezTo>
                  <a:pt x="932960" y="855738"/>
                  <a:pt x="943310" y="832596"/>
                  <a:pt x="956577" y="811369"/>
                </a:cubicBezTo>
                <a:cubicBezTo>
                  <a:pt x="964781" y="798243"/>
                  <a:pt x="973048" y="785115"/>
                  <a:pt x="982335" y="772732"/>
                </a:cubicBezTo>
                <a:cubicBezTo>
                  <a:pt x="998828" y="750741"/>
                  <a:pt x="1019092" y="731529"/>
                  <a:pt x="1033850" y="708338"/>
                </a:cubicBezTo>
                <a:cubicBezTo>
                  <a:pt x="1049311" y="684042"/>
                  <a:pt x="1057026" y="655361"/>
                  <a:pt x="1072487" y="631065"/>
                </a:cubicBezTo>
                <a:cubicBezTo>
                  <a:pt x="1106641" y="577395"/>
                  <a:pt x="1172452" y="518221"/>
                  <a:pt x="1214155" y="476518"/>
                </a:cubicBezTo>
                <a:lnTo>
                  <a:pt x="1252791" y="437882"/>
                </a:lnTo>
                <a:lnTo>
                  <a:pt x="1291428" y="399245"/>
                </a:lnTo>
                <a:cubicBezTo>
                  <a:pt x="1300014" y="377780"/>
                  <a:pt x="1304933" y="354455"/>
                  <a:pt x="1317186" y="334851"/>
                </a:cubicBezTo>
                <a:cubicBezTo>
                  <a:pt x="1326839" y="319406"/>
                  <a:pt x="1347101" y="312204"/>
                  <a:pt x="1355822" y="296214"/>
                </a:cubicBezTo>
                <a:cubicBezTo>
                  <a:pt x="1373386" y="264014"/>
                  <a:pt x="1379088" y="226486"/>
                  <a:pt x="1394459" y="193183"/>
                </a:cubicBezTo>
                <a:cubicBezTo>
                  <a:pt x="1404949" y="170455"/>
                  <a:pt x="1421315" y="150876"/>
                  <a:pt x="1433095" y="128789"/>
                </a:cubicBezTo>
                <a:cubicBezTo>
                  <a:pt x="1455682" y="86439"/>
                  <a:pt x="1497490" y="0"/>
                  <a:pt x="1497490" y="0"/>
                </a:cubicBezTo>
                <a:cubicBezTo>
                  <a:pt x="1499948" y="31960"/>
                  <a:pt x="1495449" y="150463"/>
                  <a:pt x="1523248" y="206062"/>
                </a:cubicBezTo>
                <a:cubicBezTo>
                  <a:pt x="1530170" y="219906"/>
                  <a:pt x="1540419" y="231819"/>
                  <a:pt x="1549005" y="244698"/>
                </a:cubicBezTo>
                <a:cubicBezTo>
                  <a:pt x="1553298" y="261870"/>
                  <a:pt x="1555669" y="279641"/>
                  <a:pt x="1561884" y="296214"/>
                </a:cubicBezTo>
                <a:cubicBezTo>
                  <a:pt x="1576864" y="336161"/>
                  <a:pt x="1616695" y="395055"/>
                  <a:pt x="1639157" y="425003"/>
                </a:cubicBezTo>
                <a:cubicBezTo>
                  <a:pt x="1652036" y="442175"/>
                  <a:pt x="1663435" y="460563"/>
                  <a:pt x="1677794" y="476518"/>
                </a:cubicBezTo>
                <a:cubicBezTo>
                  <a:pt x="1702162" y="503594"/>
                  <a:pt x="1729309" y="528033"/>
                  <a:pt x="1755067" y="553791"/>
                </a:cubicBezTo>
                <a:lnTo>
                  <a:pt x="1793704" y="592428"/>
                </a:lnTo>
                <a:cubicBezTo>
                  <a:pt x="1806583" y="605307"/>
                  <a:pt x="1815062" y="625305"/>
                  <a:pt x="1832341" y="631065"/>
                </a:cubicBezTo>
                <a:cubicBezTo>
                  <a:pt x="1939186" y="666681"/>
                  <a:pt x="1771111" y="606889"/>
                  <a:pt x="1948250" y="695459"/>
                </a:cubicBezTo>
                <a:cubicBezTo>
                  <a:pt x="1965422" y="704045"/>
                  <a:pt x="1983303" y="711339"/>
                  <a:pt x="1999766" y="721217"/>
                </a:cubicBezTo>
                <a:cubicBezTo>
                  <a:pt x="2026311" y="737144"/>
                  <a:pt x="2051281" y="755560"/>
                  <a:pt x="2077039" y="772732"/>
                </a:cubicBezTo>
                <a:cubicBezTo>
                  <a:pt x="2089918" y="781318"/>
                  <a:pt x="2104731" y="787545"/>
                  <a:pt x="2115676" y="798490"/>
                </a:cubicBezTo>
                <a:cubicBezTo>
                  <a:pt x="2132848" y="815662"/>
                  <a:pt x="2146598" y="837134"/>
                  <a:pt x="2167191" y="850005"/>
                </a:cubicBezTo>
                <a:cubicBezTo>
                  <a:pt x="2182201" y="859386"/>
                  <a:pt x="2201535" y="858591"/>
                  <a:pt x="2218707" y="862884"/>
                </a:cubicBezTo>
                <a:cubicBezTo>
                  <a:pt x="2235879" y="871470"/>
                  <a:pt x="2253553" y="879117"/>
                  <a:pt x="2270222" y="888642"/>
                </a:cubicBezTo>
                <a:cubicBezTo>
                  <a:pt x="2283661" y="896322"/>
                  <a:pt x="2295015" y="907478"/>
                  <a:pt x="2308859" y="914400"/>
                </a:cubicBezTo>
                <a:cubicBezTo>
                  <a:pt x="2321001" y="920471"/>
                  <a:pt x="2334616" y="922986"/>
                  <a:pt x="2347495" y="927279"/>
                </a:cubicBezTo>
                <a:cubicBezTo>
                  <a:pt x="2256887" y="957482"/>
                  <a:pt x="2368744" y="918173"/>
                  <a:pt x="2257343" y="965915"/>
                </a:cubicBezTo>
                <a:cubicBezTo>
                  <a:pt x="2215862" y="983692"/>
                  <a:pt x="2170036" y="986774"/>
                  <a:pt x="2128555" y="1004552"/>
                </a:cubicBezTo>
                <a:cubicBezTo>
                  <a:pt x="2110908" y="1012115"/>
                  <a:pt x="2095428" y="1024793"/>
                  <a:pt x="2077039" y="1030310"/>
                </a:cubicBezTo>
                <a:cubicBezTo>
                  <a:pt x="2052027" y="1037814"/>
                  <a:pt x="2025257" y="1037524"/>
                  <a:pt x="1999766" y="1043189"/>
                </a:cubicBezTo>
                <a:cubicBezTo>
                  <a:pt x="1986514" y="1046134"/>
                  <a:pt x="1974622" y="1054568"/>
                  <a:pt x="1961129" y="1056067"/>
                </a:cubicBezTo>
                <a:cubicBezTo>
                  <a:pt x="1896986" y="1063194"/>
                  <a:pt x="1832340" y="1064653"/>
                  <a:pt x="1767946" y="1068946"/>
                </a:cubicBezTo>
                <a:cubicBezTo>
                  <a:pt x="1813954" y="1099618"/>
                  <a:pt x="1822025" y="1103387"/>
                  <a:pt x="1870977" y="1146220"/>
                </a:cubicBezTo>
                <a:cubicBezTo>
                  <a:pt x="1950305" y="1215632"/>
                  <a:pt x="1869181" y="1157900"/>
                  <a:pt x="1948250" y="1210614"/>
                </a:cubicBezTo>
                <a:cubicBezTo>
                  <a:pt x="1956836" y="1223493"/>
                  <a:pt x="1963063" y="1238306"/>
                  <a:pt x="1974008" y="1249251"/>
                </a:cubicBezTo>
                <a:cubicBezTo>
                  <a:pt x="1989186" y="1264429"/>
                  <a:pt x="2007939" y="1275578"/>
                  <a:pt x="2025524" y="1287887"/>
                </a:cubicBezTo>
                <a:cubicBezTo>
                  <a:pt x="2050885" y="1305640"/>
                  <a:pt x="2073429" y="1329614"/>
                  <a:pt x="2102797" y="1339403"/>
                </a:cubicBezTo>
                <a:lnTo>
                  <a:pt x="2257343" y="1390918"/>
                </a:lnTo>
                <a:cubicBezTo>
                  <a:pt x="2270222" y="1395211"/>
                  <a:pt x="2283375" y="1398755"/>
                  <a:pt x="2295980" y="1403797"/>
                </a:cubicBezTo>
                <a:cubicBezTo>
                  <a:pt x="2317445" y="1412383"/>
                  <a:pt x="2338442" y="1422244"/>
                  <a:pt x="2360374" y="1429555"/>
                </a:cubicBezTo>
                <a:cubicBezTo>
                  <a:pt x="2377166" y="1435152"/>
                  <a:pt x="2394718" y="1438141"/>
                  <a:pt x="2411890" y="1442434"/>
                </a:cubicBezTo>
                <a:cubicBezTo>
                  <a:pt x="2424769" y="1451020"/>
                  <a:pt x="2440857" y="1456105"/>
                  <a:pt x="2450526" y="1468191"/>
                </a:cubicBezTo>
                <a:cubicBezTo>
                  <a:pt x="2459007" y="1478792"/>
                  <a:pt x="2453806" y="1497229"/>
                  <a:pt x="2463405" y="1506828"/>
                </a:cubicBezTo>
                <a:cubicBezTo>
                  <a:pt x="2485295" y="1528718"/>
                  <a:pt x="2540679" y="1558344"/>
                  <a:pt x="2540679" y="1558344"/>
                </a:cubicBezTo>
                <a:cubicBezTo>
                  <a:pt x="2454785" y="1622763"/>
                  <a:pt x="2526744" y="1581145"/>
                  <a:pt x="2411890" y="1609859"/>
                </a:cubicBezTo>
                <a:cubicBezTo>
                  <a:pt x="2385550" y="1616444"/>
                  <a:pt x="2361073" y="1629512"/>
                  <a:pt x="2334617" y="1635617"/>
                </a:cubicBezTo>
                <a:cubicBezTo>
                  <a:pt x="2305038" y="1642443"/>
                  <a:pt x="2274554" y="1644484"/>
                  <a:pt x="2244464" y="1648496"/>
                </a:cubicBezTo>
                <a:cubicBezTo>
                  <a:pt x="2083277" y="1669987"/>
                  <a:pt x="2199901" y="1651629"/>
                  <a:pt x="2064160" y="1674253"/>
                </a:cubicBezTo>
                <a:cubicBezTo>
                  <a:pt x="1986887" y="1669960"/>
                  <a:pt x="1908955" y="1672319"/>
                  <a:pt x="1832341" y="1661374"/>
                </a:cubicBezTo>
                <a:cubicBezTo>
                  <a:pt x="1817018" y="1659185"/>
                  <a:pt x="1807548" y="1642539"/>
                  <a:pt x="1793704" y="1635617"/>
                </a:cubicBezTo>
                <a:cubicBezTo>
                  <a:pt x="1781561" y="1629546"/>
                  <a:pt x="1767946" y="1627031"/>
                  <a:pt x="1755067" y="1622738"/>
                </a:cubicBezTo>
                <a:cubicBezTo>
                  <a:pt x="1729309" y="1605566"/>
                  <a:pt x="1694966" y="1596980"/>
                  <a:pt x="1677794" y="1571222"/>
                </a:cubicBezTo>
                <a:cubicBezTo>
                  <a:pt x="1669208" y="1558343"/>
                  <a:pt x="1639157" y="1541172"/>
                  <a:pt x="1652036" y="1532586"/>
                </a:cubicBezTo>
                <a:cubicBezTo>
                  <a:pt x="1670250" y="1520444"/>
                  <a:pt x="1694966" y="1541172"/>
                  <a:pt x="1716431" y="1545465"/>
                </a:cubicBezTo>
                <a:cubicBezTo>
                  <a:pt x="1729310" y="1554051"/>
                  <a:pt x="1744122" y="1560277"/>
                  <a:pt x="1755067" y="1571222"/>
                </a:cubicBezTo>
                <a:cubicBezTo>
                  <a:pt x="1829242" y="1645397"/>
                  <a:pt x="1701671" y="1598427"/>
                  <a:pt x="1870977" y="1700011"/>
                </a:cubicBezTo>
                <a:cubicBezTo>
                  <a:pt x="1912275" y="1724790"/>
                  <a:pt x="1945840" y="1737849"/>
                  <a:pt x="1974008" y="1777284"/>
                </a:cubicBezTo>
                <a:cubicBezTo>
                  <a:pt x="2017488" y="1838156"/>
                  <a:pt x="1983475" y="1859291"/>
                  <a:pt x="2077039" y="1906073"/>
                </a:cubicBezTo>
                <a:cubicBezTo>
                  <a:pt x="2094211" y="1914659"/>
                  <a:pt x="2110908" y="1924268"/>
                  <a:pt x="2128555" y="1931831"/>
                </a:cubicBezTo>
                <a:cubicBezTo>
                  <a:pt x="2141033" y="1937179"/>
                  <a:pt x="2155049" y="1938639"/>
                  <a:pt x="2167191" y="1944710"/>
                </a:cubicBezTo>
                <a:cubicBezTo>
                  <a:pt x="2267055" y="1994641"/>
                  <a:pt x="2147352" y="1950974"/>
                  <a:pt x="2244464" y="1983346"/>
                </a:cubicBezTo>
                <a:cubicBezTo>
                  <a:pt x="2261636" y="1996225"/>
                  <a:pt x="2277343" y="2011333"/>
                  <a:pt x="2295980" y="2021983"/>
                </a:cubicBezTo>
                <a:cubicBezTo>
                  <a:pt x="2307767" y="2028718"/>
                  <a:pt x="2322830" y="2028127"/>
                  <a:pt x="2334617" y="2034862"/>
                </a:cubicBezTo>
                <a:cubicBezTo>
                  <a:pt x="2353253" y="2045511"/>
                  <a:pt x="2366517" y="2064780"/>
                  <a:pt x="2386132" y="2073498"/>
                </a:cubicBezTo>
                <a:cubicBezTo>
                  <a:pt x="2406135" y="2082388"/>
                  <a:pt x="2429408" y="2080617"/>
                  <a:pt x="2450526" y="2086377"/>
                </a:cubicBezTo>
                <a:cubicBezTo>
                  <a:pt x="2520552" y="2105475"/>
                  <a:pt x="2521519" y="2108994"/>
                  <a:pt x="2579315" y="2137893"/>
                </a:cubicBezTo>
                <a:cubicBezTo>
                  <a:pt x="2641481" y="2231140"/>
                  <a:pt x="2616987" y="2187477"/>
                  <a:pt x="2656588" y="2266682"/>
                </a:cubicBezTo>
                <a:cubicBezTo>
                  <a:pt x="2648002" y="2279561"/>
                  <a:pt x="2643426" y="2296322"/>
                  <a:pt x="2630831" y="2305318"/>
                </a:cubicBezTo>
                <a:cubicBezTo>
                  <a:pt x="2539440" y="2370597"/>
                  <a:pt x="2312657" y="2320042"/>
                  <a:pt x="2270222" y="2318197"/>
                </a:cubicBezTo>
                <a:cubicBezTo>
                  <a:pt x="2143908" y="2276092"/>
                  <a:pt x="2220006" y="2294694"/>
                  <a:pt x="2038403" y="2279560"/>
                </a:cubicBezTo>
                <a:cubicBezTo>
                  <a:pt x="2021231" y="2275267"/>
                  <a:pt x="2004244" y="2270153"/>
                  <a:pt x="1986887" y="2266682"/>
                </a:cubicBezTo>
                <a:cubicBezTo>
                  <a:pt x="1961281" y="2261561"/>
                  <a:pt x="1934387" y="2262061"/>
                  <a:pt x="1909614" y="2253803"/>
                </a:cubicBezTo>
                <a:cubicBezTo>
                  <a:pt x="1894930" y="2248908"/>
                  <a:pt x="1885122" y="2234332"/>
                  <a:pt x="1870977" y="2228045"/>
                </a:cubicBezTo>
                <a:cubicBezTo>
                  <a:pt x="1846166" y="2217018"/>
                  <a:pt x="1819462" y="2210873"/>
                  <a:pt x="1793704" y="2202287"/>
                </a:cubicBezTo>
                <a:cubicBezTo>
                  <a:pt x="1776532" y="2189408"/>
                  <a:pt x="1759655" y="2176127"/>
                  <a:pt x="1742188" y="2163651"/>
                </a:cubicBezTo>
                <a:cubicBezTo>
                  <a:pt x="1729593" y="2154654"/>
                  <a:pt x="1705261" y="2122509"/>
                  <a:pt x="1703552" y="2137893"/>
                </a:cubicBezTo>
                <a:cubicBezTo>
                  <a:pt x="1694059" y="2223333"/>
                  <a:pt x="1710306" y="2309722"/>
                  <a:pt x="1716431" y="2395470"/>
                </a:cubicBezTo>
                <a:cubicBezTo>
                  <a:pt x="1718897" y="2429993"/>
                  <a:pt x="1724047" y="2464292"/>
                  <a:pt x="1729310" y="2498501"/>
                </a:cubicBezTo>
                <a:cubicBezTo>
                  <a:pt x="1733738" y="2527283"/>
                  <a:pt x="1746518" y="2584491"/>
                  <a:pt x="1755067" y="2614411"/>
                </a:cubicBezTo>
                <a:cubicBezTo>
                  <a:pt x="1758797" y="2627464"/>
                  <a:pt x="1764653" y="2639878"/>
                  <a:pt x="1767946" y="2653048"/>
                </a:cubicBezTo>
                <a:cubicBezTo>
                  <a:pt x="1794501" y="2759269"/>
                  <a:pt x="1767264" y="2676419"/>
                  <a:pt x="1793704" y="2768958"/>
                </a:cubicBezTo>
                <a:cubicBezTo>
                  <a:pt x="1805396" y="2809881"/>
                  <a:pt x="1816012" y="2828446"/>
                  <a:pt x="1832341" y="2871989"/>
                </a:cubicBezTo>
                <a:cubicBezTo>
                  <a:pt x="1837108" y="2884700"/>
                  <a:pt x="1839148" y="2898483"/>
                  <a:pt x="1845219" y="2910625"/>
                </a:cubicBezTo>
                <a:cubicBezTo>
                  <a:pt x="1863149" y="2946486"/>
                  <a:pt x="1881130" y="2959415"/>
                  <a:pt x="1909614" y="2987898"/>
                </a:cubicBezTo>
                <a:cubicBezTo>
                  <a:pt x="1554655" y="3165378"/>
                  <a:pt x="1739650" y="3082716"/>
                  <a:pt x="814910" y="3000777"/>
                </a:cubicBezTo>
                <a:cubicBezTo>
                  <a:pt x="787865" y="2998381"/>
                  <a:pt x="832081" y="2949262"/>
                  <a:pt x="840667" y="2923504"/>
                </a:cubicBezTo>
                <a:lnTo>
                  <a:pt x="853546" y="2884867"/>
                </a:lnTo>
                <a:cubicBezTo>
                  <a:pt x="857839" y="2854816"/>
                  <a:pt x="859599" y="2824293"/>
                  <a:pt x="866425" y="2794715"/>
                </a:cubicBezTo>
                <a:cubicBezTo>
                  <a:pt x="872530" y="2768259"/>
                  <a:pt x="892183" y="2717442"/>
                  <a:pt x="892183" y="2717442"/>
                </a:cubicBezTo>
                <a:cubicBezTo>
                  <a:pt x="896476" y="2678805"/>
                  <a:pt x="897438" y="2639652"/>
                  <a:pt x="905062" y="2601532"/>
                </a:cubicBezTo>
                <a:cubicBezTo>
                  <a:pt x="910387" y="2574908"/>
                  <a:pt x="930819" y="2524259"/>
                  <a:pt x="930819" y="2524259"/>
                </a:cubicBezTo>
                <a:cubicBezTo>
                  <a:pt x="935112" y="2464158"/>
                  <a:pt x="943698" y="2404209"/>
                  <a:pt x="943698" y="2343955"/>
                </a:cubicBezTo>
                <a:cubicBezTo>
                  <a:pt x="943698" y="2309344"/>
                  <a:pt x="955292" y="2265398"/>
                  <a:pt x="930819" y="2240924"/>
                </a:cubicBezTo>
                <a:cubicBezTo>
                  <a:pt x="915641" y="2225746"/>
                  <a:pt x="907361" y="2277261"/>
                  <a:pt x="892183" y="2292439"/>
                </a:cubicBezTo>
                <a:cubicBezTo>
                  <a:pt x="868474" y="2316148"/>
                  <a:pt x="839286" y="2333812"/>
                  <a:pt x="814910" y="2356834"/>
                </a:cubicBezTo>
                <a:cubicBezTo>
                  <a:pt x="761944" y="2406857"/>
                  <a:pt x="711879" y="2459865"/>
                  <a:pt x="660363" y="2511380"/>
                </a:cubicBezTo>
                <a:cubicBezTo>
                  <a:pt x="639748" y="2531994"/>
                  <a:pt x="578564" y="2599251"/>
                  <a:pt x="544453" y="2614411"/>
                </a:cubicBezTo>
                <a:cubicBezTo>
                  <a:pt x="524450" y="2623301"/>
                  <a:pt x="501524" y="2622997"/>
                  <a:pt x="480059" y="2627290"/>
                </a:cubicBezTo>
                <a:cubicBezTo>
                  <a:pt x="415475" y="2659582"/>
                  <a:pt x="395247" y="2674251"/>
                  <a:pt x="325512" y="2691684"/>
                </a:cubicBezTo>
                <a:cubicBezTo>
                  <a:pt x="300179" y="2698017"/>
                  <a:pt x="273772" y="2699092"/>
                  <a:pt x="248239" y="2704563"/>
                </a:cubicBezTo>
                <a:cubicBezTo>
                  <a:pt x="213624" y="2711981"/>
                  <a:pt x="179552" y="2721735"/>
                  <a:pt x="145208" y="2730321"/>
                </a:cubicBezTo>
                <a:lnTo>
                  <a:pt x="93693" y="2743200"/>
                </a:lnTo>
                <a:cubicBezTo>
                  <a:pt x="67935" y="2738907"/>
                  <a:pt x="32087" y="2751212"/>
                  <a:pt x="16419" y="2730321"/>
                </a:cubicBezTo>
                <a:cubicBezTo>
                  <a:pt x="5491" y="2715750"/>
                  <a:pt x="44128" y="2706255"/>
                  <a:pt x="55056" y="2691684"/>
                </a:cubicBezTo>
                <a:cubicBezTo>
                  <a:pt x="70075" y="2671658"/>
                  <a:pt x="78325" y="2647049"/>
                  <a:pt x="93693" y="2627290"/>
                </a:cubicBezTo>
                <a:cubicBezTo>
                  <a:pt x="141221" y="2566183"/>
                  <a:pt x="134519" y="2588382"/>
                  <a:pt x="183845" y="2550017"/>
                </a:cubicBezTo>
                <a:cubicBezTo>
                  <a:pt x="210311" y="2529432"/>
                  <a:pt x="236196" y="2508052"/>
                  <a:pt x="261118" y="2485622"/>
                </a:cubicBezTo>
                <a:cubicBezTo>
                  <a:pt x="353909" y="2402109"/>
                  <a:pt x="274994" y="2468401"/>
                  <a:pt x="351270" y="2382591"/>
                </a:cubicBezTo>
                <a:cubicBezTo>
                  <a:pt x="371437" y="2359903"/>
                  <a:pt x="395497" y="2340885"/>
                  <a:pt x="415664" y="2318197"/>
                </a:cubicBezTo>
                <a:cubicBezTo>
                  <a:pt x="485371" y="2239778"/>
                  <a:pt x="420734" y="2289060"/>
                  <a:pt x="492938" y="2240924"/>
                </a:cubicBezTo>
                <a:cubicBezTo>
                  <a:pt x="505817" y="2219459"/>
                  <a:pt x="515283" y="2195535"/>
                  <a:pt x="531574" y="2176529"/>
                </a:cubicBezTo>
                <a:cubicBezTo>
                  <a:pt x="541647" y="2164777"/>
                  <a:pt x="561625" y="2163651"/>
                  <a:pt x="570211" y="2150772"/>
                </a:cubicBezTo>
                <a:cubicBezTo>
                  <a:pt x="580030" y="2136044"/>
                  <a:pt x="574308" y="2114624"/>
                  <a:pt x="583090" y="2099256"/>
                </a:cubicBezTo>
                <a:cubicBezTo>
                  <a:pt x="592126" y="2083442"/>
                  <a:pt x="610798" y="2075191"/>
                  <a:pt x="621726" y="2060620"/>
                </a:cubicBezTo>
                <a:cubicBezTo>
                  <a:pt x="636745" y="2040594"/>
                  <a:pt x="646924" y="2017344"/>
                  <a:pt x="660363" y="1996225"/>
                </a:cubicBezTo>
                <a:cubicBezTo>
                  <a:pt x="676983" y="1970108"/>
                  <a:pt x="694707" y="1944710"/>
                  <a:pt x="711879" y="1918952"/>
                </a:cubicBezTo>
                <a:cubicBezTo>
                  <a:pt x="716172" y="1906073"/>
                  <a:pt x="734356" y="1889914"/>
                  <a:pt x="724757" y="1880315"/>
                </a:cubicBezTo>
                <a:cubicBezTo>
                  <a:pt x="715158" y="1870716"/>
                  <a:pt x="698832" y="1888427"/>
                  <a:pt x="686121" y="1893194"/>
                </a:cubicBezTo>
                <a:cubicBezTo>
                  <a:pt x="664474" y="1901312"/>
                  <a:pt x="644154" y="1913345"/>
                  <a:pt x="621726" y="1918952"/>
                </a:cubicBezTo>
                <a:cubicBezTo>
                  <a:pt x="592277" y="1926314"/>
                  <a:pt x="561625" y="1927538"/>
                  <a:pt x="531574" y="1931831"/>
                </a:cubicBezTo>
                <a:cubicBezTo>
                  <a:pt x="470122" y="1956412"/>
                  <a:pt x="456051" y="1963503"/>
                  <a:pt x="389907" y="1983346"/>
                </a:cubicBezTo>
                <a:cubicBezTo>
                  <a:pt x="372953" y="1988432"/>
                  <a:pt x="355806" y="1993059"/>
                  <a:pt x="338391" y="1996225"/>
                </a:cubicBezTo>
                <a:cubicBezTo>
                  <a:pt x="308525" y="2001655"/>
                  <a:pt x="278290" y="2004811"/>
                  <a:pt x="248239" y="2009104"/>
                </a:cubicBezTo>
                <a:cubicBezTo>
                  <a:pt x="166673" y="2004811"/>
                  <a:pt x="84503" y="2007020"/>
                  <a:pt x="3541" y="1996225"/>
                </a:cubicBezTo>
                <a:cubicBezTo>
                  <a:pt x="-14004" y="1993886"/>
                  <a:pt x="38483" y="1989561"/>
                  <a:pt x="55056" y="1983346"/>
                </a:cubicBezTo>
                <a:cubicBezTo>
                  <a:pt x="92410" y="1969338"/>
                  <a:pt x="113177" y="1953186"/>
                  <a:pt x="145208" y="1931831"/>
                </a:cubicBezTo>
                <a:cubicBezTo>
                  <a:pt x="197508" y="1853381"/>
                  <a:pt x="141868" y="1928914"/>
                  <a:pt x="248239" y="1828800"/>
                </a:cubicBezTo>
                <a:cubicBezTo>
                  <a:pt x="394422" y="1691216"/>
                  <a:pt x="370965" y="1711486"/>
                  <a:pt x="480059" y="1571222"/>
                </a:cubicBezTo>
                <a:cubicBezTo>
                  <a:pt x="505888" y="1493737"/>
                  <a:pt x="473692" y="1571125"/>
                  <a:pt x="531574" y="1493949"/>
                </a:cubicBezTo>
                <a:cubicBezTo>
                  <a:pt x="546593" y="1473923"/>
                  <a:pt x="553296" y="1448007"/>
                  <a:pt x="570211" y="1429555"/>
                </a:cubicBezTo>
                <a:cubicBezTo>
                  <a:pt x="601048" y="1395915"/>
                  <a:pt x="640973" y="1371672"/>
                  <a:pt x="673242" y="1339403"/>
                </a:cubicBezTo>
                <a:cubicBezTo>
                  <a:pt x="696951" y="1315694"/>
                  <a:pt x="717051" y="1288595"/>
                  <a:pt x="737636" y="1262129"/>
                </a:cubicBezTo>
                <a:cubicBezTo>
                  <a:pt x="747139" y="1249911"/>
                  <a:pt x="774339" y="1234438"/>
                  <a:pt x="763394" y="1223493"/>
                </a:cubicBezTo>
                <a:cubicBezTo>
                  <a:pt x="750878" y="1210977"/>
                  <a:pt x="729051" y="1232079"/>
                  <a:pt x="711879" y="1236372"/>
                </a:cubicBezTo>
                <a:cubicBezTo>
                  <a:pt x="677535" y="1257837"/>
                  <a:pt x="646451" y="1285725"/>
                  <a:pt x="608848" y="1300766"/>
                </a:cubicBezTo>
                <a:cubicBezTo>
                  <a:pt x="587383" y="1309352"/>
                  <a:pt x="564277" y="1314630"/>
                  <a:pt x="544453" y="1326524"/>
                </a:cubicBezTo>
                <a:cubicBezTo>
                  <a:pt x="520882" y="1340666"/>
                  <a:pt x="503630" y="1363897"/>
                  <a:pt x="480059" y="1378039"/>
                </a:cubicBezTo>
                <a:cubicBezTo>
                  <a:pt x="437699" y="1403455"/>
                  <a:pt x="398225" y="1407285"/>
                  <a:pt x="351270" y="1416676"/>
                </a:cubicBezTo>
                <a:cubicBezTo>
                  <a:pt x="338391" y="1425262"/>
                  <a:pt x="327317" y="1437539"/>
                  <a:pt x="312633" y="1442434"/>
                </a:cubicBezTo>
                <a:cubicBezTo>
                  <a:pt x="278393" y="1453847"/>
                  <a:pt x="119934" y="1466855"/>
                  <a:pt x="106572" y="1468191"/>
                </a:cubicBezTo>
                <a:cubicBezTo>
                  <a:pt x="85107" y="1463898"/>
                  <a:pt x="55311" y="1472825"/>
                  <a:pt x="42177" y="1455313"/>
                </a:cubicBezTo>
                <a:cubicBezTo>
                  <a:pt x="32890" y="1442930"/>
                  <a:pt x="56044" y="1426585"/>
                  <a:pt x="67935" y="1416676"/>
                </a:cubicBezTo>
                <a:cubicBezTo>
                  <a:pt x="82684" y="1404385"/>
                  <a:pt x="101804" y="1398481"/>
                  <a:pt x="119450" y="1390918"/>
                </a:cubicBezTo>
                <a:cubicBezTo>
                  <a:pt x="145316" y="1379832"/>
                  <a:pt x="183462" y="1371695"/>
                  <a:pt x="209603" y="1365160"/>
                </a:cubicBezTo>
                <a:cubicBezTo>
                  <a:pt x="222482" y="1352281"/>
                  <a:pt x="233085" y="1336627"/>
                  <a:pt x="248239" y="1326524"/>
                </a:cubicBezTo>
                <a:cubicBezTo>
                  <a:pt x="347349" y="1260450"/>
                  <a:pt x="293621" y="1307066"/>
                  <a:pt x="364149" y="1275008"/>
                </a:cubicBezTo>
                <a:cubicBezTo>
                  <a:pt x="389955" y="1263278"/>
                  <a:pt x="471943" y="1225963"/>
                  <a:pt x="505817" y="1197735"/>
                </a:cubicBezTo>
                <a:cubicBezTo>
                  <a:pt x="519809" y="1186075"/>
                  <a:pt x="533867" y="1173919"/>
                  <a:pt x="544453" y="1159098"/>
                </a:cubicBezTo>
                <a:cubicBezTo>
                  <a:pt x="607432" y="1070928"/>
                  <a:pt x="535134" y="1141948"/>
                  <a:pt x="595969" y="1068946"/>
                </a:cubicBezTo>
                <a:cubicBezTo>
                  <a:pt x="607629" y="1054954"/>
                  <a:pt x="620613" y="1041970"/>
                  <a:pt x="634605" y="1030310"/>
                </a:cubicBezTo>
                <a:cubicBezTo>
                  <a:pt x="661910" y="1007556"/>
                  <a:pt x="693267" y="994539"/>
                  <a:pt x="724757" y="978794"/>
                </a:cubicBezTo>
                <a:lnTo>
                  <a:pt x="750515" y="965915"/>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gnetic Disk 4"/>
          <p:cNvSpPr/>
          <p:nvPr/>
        </p:nvSpPr>
        <p:spPr>
          <a:xfrm rot="6398638">
            <a:off x="451661" y="3007217"/>
            <a:ext cx="1236372" cy="1545465"/>
          </a:xfrm>
          <a:prstGeom prst="flowChartMagneticDisk">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Freeform 5"/>
          <p:cNvSpPr/>
          <p:nvPr/>
        </p:nvSpPr>
        <p:spPr>
          <a:xfrm>
            <a:off x="838884" y="3232597"/>
            <a:ext cx="423246" cy="1094704"/>
          </a:xfrm>
          <a:custGeom>
            <a:avLst/>
            <a:gdLst>
              <a:gd name="connsiteX0" fmla="*/ 423246 w 423246"/>
              <a:gd name="connsiteY0" fmla="*/ 0 h 1094704"/>
              <a:gd name="connsiteX1" fmla="*/ 345972 w 423246"/>
              <a:gd name="connsiteY1" fmla="*/ 64395 h 1094704"/>
              <a:gd name="connsiteX2" fmla="*/ 242941 w 423246"/>
              <a:gd name="connsiteY2" fmla="*/ 270457 h 1094704"/>
              <a:gd name="connsiteX3" fmla="*/ 165668 w 423246"/>
              <a:gd name="connsiteY3" fmla="*/ 386366 h 1094704"/>
              <a:gd name="connsiteX4" fmla="*/ 139910 w 423246"/>
              <a:gd name="connsiteY4" fmla="*/ 502276 h 1094704"/>
              <a:gd name="connsiteX5" fmla="*/ 114153 w 423246"/>
              <a:gd name="connsiteY5" fmla="*/ 540913 h 1094704"/>
              <a:gd name="connsiteX6" fmla="*/ 88395 w 423246"/>
              <a:gd name="connsiteY6" fmla="*/ 643944 h 1094704"/>
              <a:gd name="connsiteX7" fmla="*/ 36879 w 423246"/>
              <a:gd name="connsiteY7" fmla="*/ 734096 h 1094704"/>
              <a:gd name="connsiteX8" fmla="*/ 24001 w 423246"/>
              <a:gd name="connsiteY8" fmla="*/ 811369 h 1094704"/>
              <a:gd name="connsiteX9" fmla="*/ 11122 w 423246"/>
              <a:gd name="connsiteY9" fmla="*/ 862885 h 1094704"/>
              <a:gd name="connsiteX10" fmla="*/ 36879 w 423246"/>
              <a:gd name="connsiteY10" fmla="*/ 1094704 h 10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246" h="1094704">
                <a:moveTo>
                  <a:pt x="423246" y="0"/>
                </a:moveTo>
                <a:cubicBezTo>
                  <a:pt x="397488" y="21465"/>
                  <a:pt x="367437" y="38637"/>
                  <a:pt x="345972" y="64395"/>
                </a:cubicBezTo>
                <a:cubicBezTo>
                  <a:pt x="299676" y="119951"/>
                  <a:pt x="276513" y="210028"/>
                  <a:pt x="242941" y="270457"/>
                </a:cubicBezTo>
                <a:cubicBezTo>
                  <a:pt x="220390" y="311049"/>
                  <a:pt x="165668" y="386366"/>
                  <a:pt x="165668" y="386366"/>
                </a:cubicBezTo>
                <a:cubicBezTo>
                  <a:pt x="160721" y="416049"/>
                  <a:pt x="155763" y="470569"/>
                  <a:pt x="139910" y="502276"/>
                </a:cubicBezTo>
                <a:cubicBezTo>
                  <a:pt x="132988" y="516120"/>
                  <a:pt x="122739" y="528034"/>
                  <a:pt x="114153" y="540913"/>
                </a:cubicBezTo>
                <a:cubicBezTo>
                  <a:pt x="106594" y="578707"/>
                  <a:pt x="103246" y="609293"/>
                  <a:pt x="88395" y="643944"/>
                </a:cubicBezTo>
                <a:cubicBezTo>
                  <a:pt x="68788" y="689694"/>
                  <a:pt x="62746" y="695295"/>
                  <a:pt x="36879" y="734096"/>
                </a:cubicBezTo>
                <a:cubicBezTo>
                  <a:pt x="32586" y="759854"/>
                  <a:pt x="29122" y="785763"/>
                  <a:pt x="24001" y="811369"/>
                </a:cubicBezTo>
                <a:cubicBezTo>
                  <a:pt x="20530" y="828726"/>
                  <a:pt x="11122" y="845185"/>
                  <a:pt x="11122" y="862885"/>
                </a:cubicBezTo>
                <a:cubicBezTo>
                  <a:pt x="11122" y="1074651"/>
                  <a:pt x="-26594" y="1031231"/>
                  <a:pt x="36879" y="109470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53792" y="3181082"/>
            <a:ext cx="953036" cy="244698"/>
          </a:xfrm>
          <a:custGeom>
            <a:avLst/>
            <a:gdLst>
              <a:gd name="connsiteX0" fmla="*/ 0 w 953036"/>
              <a:gd name="connsiteY0" fmla="*/ 0 h 244698"/>
              <a:gd name="connsiteX1" fmla="*/ 128788 w 953036"/>
              <a:gd name="connsiteY1" fmla="*/ 38636 h 244698"/>
              <a:gd name="connsiteX2" fmla="*/ 193183 w 953036"/>
              <a:gd name="connsiteY2" fmla="*/ 64394 h 244698"/>
              <a:gd name="connsiteX3" fmla="*/ 373487 w 953036"/>
              <a:gd name="connsiteY3" fmla="*/ 90152 h 244698"/>
              <a:gd name="connsiteX4" fmla="*/ 412123 w 953036"/>
              <a:gd name="connsiteY4" fmla="*/ 103031 h 244698"/>
              <a:gd name="connsiteX5" fmla="*/ 515154 w 953036"/>
              <a:gd name="connsiteY5" fmla="*/ 115910 h 244698"/>
              <a:gd name="connsiteX6" fmla="*/ 592428 w 953036"/>
              <a:gd name="connsiteY6" fmla="*/ 128788 h 244698"/>
              <a:gd name="connsiteX7" fmla="*/ 656822 w 953036"/>
              <a:gd name="connsiteY7" fmla="*/ 141667 h 244698"/>
              <a:gd name="connsiteX8" fmla="*/ 734095 w 953036"/>
              <a:gd name="connsiteY8" fmla="*/ 154546 h 244698"/>
              <a:gd name="connsiteX9" fmla="*/ 811369 w 953036"/>
              <a:gd name="connsiteY9" fmla="*/ 180304 h 244698"/>
              <a:gd name="connsiteX10" fmla="*/ 862884 w 953036"/>
              <a:gd name="connsiteY10" fmla="*/ 193183 h 244698"/>
              <a:gd name="connsiteX11" fmla="*/ 901521 w 953036"/>
              <a:gd name="connsiteY11" fmla="*/ 218941 h 244698"/>
              <a:gd name="connsiteX12" fmla="*/ 953036 w 953036"/>
              <a:gd name="connsiteY12" fmla="*/ 244698 h 24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036" h="244698">
                <a:moveTo>
                  <a:pt x="0" y="0"/>
                </a:moveTo>
                <a:cubicBezTo>
                  <a:pt x="29861" y="8531"/>
                  <a:pt x="92361" y="24976"/>
                  <a:pt x="128788" y="38636"/>
                </a:cubicBezTo>
                <a:cubicBezTo>
                  <a:pt x="150435" y="46754"/>
                  <a:pt x="170560" y="59631"/>
                  <a:pt x="193183" y="64394"/>
                </a:cubicBezTo>
                <a:cubicBezTo>
                  <a:pt x="252592" y="76901"/>
                  <a:pt x="373487" y="90152"/>
                  <a:pt x="373487" y="90152"/>
                </a:cubicBezTo>
                <a:cubicBezTo>
                  <a:pt x="386366" y="94445"/>
                  <a:pt x="398767" y="100603"/>
                  <a:pt x="412123" y="103031"/>
                </a:cubicBezTo>
                <a:cubicBezTo>
                  <a:pt x="446176" y="109222"/>
                  <a:pt x="480891" y="111015"/>
                  <a:pt x="515154" y="115910"/>
                </a:cubicBezTo>
                <a:cubicBezTo>
                  <a:pt x="541005" y="119603"/>
                  <a:pt x="566736" y="124117"/>
                  <a:pt x="592428" y="128788"/>
                </a:cubicBezTo>
                <a:cubicBezTo>
                  <a:pt x="613965" y="132704"/>
                  <a:pt x="635285" y="137751"/>
                  <a:pt x="656822" y="141667"/>
                </a:cubicBezTo>
                <a:cubicBezTo>
                  <a:pt x="682514" y="146338"/>
                  <a:pt x="708762" y="148213"/>
                  <a:pt x="734095" y="154546"/>
                </a:cubicBezTo>
                <a:cubicBezTo>
                  <a:pt x="760436" y="161131"/>
                  <a:pt x="785028" y="173719"/>
                  <a:pt x="811369" y="180304"/>
                </a:cubicBezTo>
                <a:lnTo>
                  <a:pt x="862884" y="193183"/>
                </a:lnTo>
                <a:cubicBezTo>
                  <a:pt x="875763" y="201769"/>
                  <a:pt x="887676" y="212019"/>
                  <a:pt x="901521" y="218941"/>
                </a:cubicBezTo>
                <a:cubicBezTo>
                  <a:pt x="960716" y="248538"/>
                  <a:pt x="923939" y="215601"/>
                  <a:pt x="953036" y="2446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74735" y="3347645"/>
            <a:ext cx="953036" cy="244698"/>
          </a:xfrm>
          <a:custGeom>
            <a:avLst/>
            <a:gdLst>
              <a:gd name="connsiteX0" fmla="*/ 0 w 953036"/>
              <a:gd name="connsiteY0" fmla="*/ 0 h 244698"/>
              <a:gd name="connsiteX1" fmla="*/ 128788 w 953036"/>
              <a:gd name="connsiteY1" fmla="*/ 38636 h 244698"/>
              <a:gd name="connsiteX2" fmla="*/ 193183 w 953036"/>
              <a:gd name="connsiteY2" fmla="*/ 64394 h 244698"/>
              <a:gd name="connsiteX3" fmla="*/ 373487 w 953036"/>
              <a:gd name="connsiteY3" fmla="*/ 90152 h 244698"/>
              <a:gd name="connsiteX4" fmla="*/ 412123 w 953036"/>
              <a:gd name="connsiteY4" fmla="*/ 103031 h 244698"/>
              <a:gd name="connsiteX5" fmla="*/ 515154 w 953036"/>
              <a:gd name="connsiteY5" fmla="*/ 115910 h 244698"/>
              <a:gd name="connsiteX6" fmla="*/ 592428 w 953036"/>
              <a:gd name="connsiteY6" fmla="*/ 128788 h 244698"/>
              <a:gd name="connsiteX7" fmla="*/ 656822 w 953036"/>
              <a:gd name="connsiteY7" fmla="*/ 141667 h 244698"/>
              <a:gd name="connsiteX8" fmla="*/ 734095 w 953036"/>
              <a:gd name="connsiteY8" fmla="*/ 154546 h 244698"/>
              <a:gd name="connsiteX9" fmla="*/ 811369 w 953036"/>
              <a:gd name="connsiteY9" fmla="*/ 180304 h 244698"/>
              <a:gd name="connsiteX10" fmla="*/ 862884 w 953036"/>
              <a:gd name="connsiteY10" fmla="*/ 193183 h 244698"/>
              <a:gd name="connsiteX11" fmla="*/ 901521 w 953036"/>
              <a:gd name="connsiteY11" fmla="*/ 218941 h 244698"/>
              <a:gd name="connsiteX12" fmla="*/ 953036 w 953036"/>
              <a:gd name="connsiteY12" fmla="*/ 244698 h 24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036" h="244698">
                <a:moveTo>
                  <a:pt x="0" y="0"/>
                </a:moveTo>
                <a:cubicBezTo>
                  <a:pt x="29861" y="8531"/>
                  <a:pt x="92361" y="24976"/>
                  <a:pt x="128788" y="38636"/>
                </a:cubicBezTo>
                <a:cubicBezTo>
                  <a:pt x="150435" y="46754"/>
                  <a:pt x="170560" y="59631"/>
                  <a:pt x="193183" y="64394"/>
                </a:cubicBezTo>
                <a:cubicBezTo>
                  <a:pt x="252592" y="76901"/>
                  <a:pt x="373487" y="90152"/>
                  <a:pt x="373487" y="90152"/>
                </a:cubicBezTo>
                <a:cubicBezTo>
                  <a:pt x="386366" y="94445"/>
                  <a:pt x="398767" y="100603"/>
                  <a:pt x="412123" y="103031"/>
                </a:cubicBezTo>
                <a:cubicBezTo>
                  <a:pt x="446176" y="109222"/>
                  <a:pt x="480891" y="111015"/>
                  <a:pt x="515154" y="115910"/>
                </a:cubicBezTo>
                <a:cubicBezTo>
                  <a:pt x="541005" y="119603"/>
                  <a:pt x="566736" y="124117"/>
                  <a:pt x="592428" y="128788"/>
                </a:cubicBezTo>
                <a:cubicBezTo>
                  <a:pt x="613965" y="132704"/>
                  <a:pt x="635285" y="137751"/>
                  <a:pt x="656822" y="141667"/>
                </a:cubicBezTo>
                <a:cubicBezTo>
                  <a:pt x="682514" y="146338"/>
                  <a:pt x="708762" y="148213"/>
                  <a:pt x="734095" y="154546"/>
                </a:cubicBezTo>
                <a:cubicBezTo>
                  <a:pt x="760436" y="161131"/>
                  <a:pt x="785028" y="173719"/>
                  <a:pt x="811369" y="180304"/>
                </a:cubicBezTo>
                <a:lnTo>
                  <a:pt x="862884" y="193183"/>
                </a:lnTo>
                <a:cubicBezTo>
                  <a:pt x="875763" y="201769"/>
                  <a:pt x="887676" y="212019"/>
                  <a:pt x="901521" y="218941"/>
                </a:cubicBezTo>
                <a:cubicBezTo>
                  <a:pt x="960716" y="248538"/>
                  <a:pt x="923939" y="215601"/>
                  <a:pt x="953036" y="2446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62366" y="3514207"/>
            <a:ext cx="953036" cy="244698"/>
          </a:xfrm>
          <a:custGeom>
            <a:avLst/>
            <a:gdLst>
              <a:gd name="connsiteX0" fmla="*/ 0 w 953036"/>
              <a:gd name="connsiteY0" fmla="*/ 0 h 244698"/>
              <a:gd name="connsiteX1" fmla="*/ 128788 w 953036"/>
              <a:gd name="connsiteY1" fmla="*/ 38636 h 244698"/>
              <a:gd name="connsiteX2" fmla="*/ 193183 w 953036"/>
              <a:gd name="connsiteY2" fmla="*/ 64394 h 244698"/>
              <a:gd name="connsiteX3" fmla="*/ 373487 w 953036"/>
              <a:gd name="connsiteY3" fmla="*/ 90152 h 244698"/>
              <a:gd name="connsiteX4" fmla="*/ 412123 w 953036"/>
              <a:gd name="connsiteY4" fmla="*/ 103031 h 244698"/>
              <a:gd name="connsiteX5" fmla="*/ 515154 w 953036"/>
              <a:gd name="connsiteY5" fmla="*/ 115910 h 244698"/>
              <a:gd name="connsiteX6" fmla="*/ 592428 w 953036"/>
              <a:gd name="connsiteY6" fmla="*/ 128788 h 244698"/>
              <a:gd name="connsiteX7" fmla="*/ 656822 w 953036"/>
              <a:gd name="connsiteY7" fmla="*/ 141667 h 244698"/>
              <a:gd name="connsiteX8" fmla="*/ 734095 w 953036"/>
              <a:gd name="connsiteY8" fmla="*/ 154546 h 244698"/>
              <a:gd name="connsiteX9" fmla="*/ 811369 w 953036"/>
              <a:gd name="connsiteY9" fmla="*/ 180304 h 244698"/>
              <a:gd name="connsiteX10" fmla="*/ 862884 w 953036"/>
              <a:gd name="connsiteY10" fmla="*/ 193183 h 244698"/>
              <a:gd name="connsiteX11" fmla="*/ 901521 w 953036"/>
              <a:gd name="connsiteY11" fmla="*/ 218941 h 244698"/>
              <a:gd name="connsiteX12" fmla="*/ 953036 w 953036"/>
              <a:gd name="connsiteY12" fmla="*/ 244698 h 24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036" h="244698">
                <a:moveTo>
                  <a:pt x="0" y="0"/>
                </a:moveTo>
                <a:cubicBezTo>
                  <a:pt x="29861" y="8531"/>
                  <a:pt x="92361" y="24976"/>
                  <a:pt x="128788" y="38636"/>
                </a:cubicBezTo>
                <a:cubicBezTo>
                  <a:pt x="150435" y="46754"/>
                  <a:pt x="170560" y="59631"/>
                  <a:pt x="193183" y="64394"/>
                </a:cubicBezTo>
                <a:cubicBezTo>
                  <a:pt x="252592" y="76901"/>
                  <a:pt x="373487" y="90152"/>
                  <a:pt x="373487" y="90152"/>
                </a:cubicBezTo>
                <a:cubicBezTo>
                  <a:pt x="386366" y="94445"/>
                  <a:pt x="398767" y="100603"/>
                  <a:pt x="412123" y="103031"/>
                </a:cubicBezTo>
                <a:cubicBezTo>
                  <a:pt x="446176" y="109222"/>
                  <a:pt x="480891" y="111015"/>
                  <a:pt x="515154" y="115910"/>
                </a:cubicBezTo>
                <a:cubicBezTo>
                  <a:pt x="541005" y="119603"/>
                  <a:pt x="566736" y="124117"/>
                  <a:pt x="592428" y="128788"/>
                </a:cubicBezTo>
                <a:cubicBezTo>
                  <a:pt x="613965" y="132704"/>
                  <a:pt x="635285" y="137751"/>
                  <a:pt x="656822" y="141667"/>
                </a:cubicBezTo>
                <a:cubicBezTo>
                  <a:pt x="682514" y="146338"/>
                  <a:pt x="708762" y="148213"/>
                  <a:pt x="734095" y="154546"/>
                </a:cubicBezTo>
                <a:cubicBezTo>
                  <a:pt x="760436" y="161131"/>
                  <a:pt x="785028" y="173719"/>
                  <a:pt x="811369" y="180304"/>
                </a:cubicBezTo>
                <a:lnTo>
                  <a:pt x="862884" y="193183"/>
                </a:lnTo>
                <a:cubicBezTo>
                  <a:pt x="875763" y="201769"/>
                  <a:pt x="887676" y="212019"/>
                  <a:pt x="901521" y="218941"/>
                </a:cubicBezTo>
                <a:cubicBezTo>
                  <a:pt x="960716" y="248538"/>
                  <a:pt x="923939" y="215601"/>
                  <a:pt x="953036" y="2446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92479" y="3619775"/>
            <a:ext cx="953036" cy="244698"/>
          </a:xfrm>
          <a:custGeom>
            <a:avLst/>
            <a:gdLst>
              <a:gd name="connsiteX0" fmla="*/ 0 w 953036"/>
              <a:gd name="connsiteY0" fmla="*/ 0 h 244698"/>
              <a:gd name="connsiteX1" fmla="*/ 128788 w 953036"/>
              <a:gd name="connsiteY1" fmla="*/ 38636 h 244698"/>
              <a:gd name="connsiteX2" fmla="*/ 193183 w 953036"/>
              <a:gd name="connsiteY2" fmla="*/ 64394 h 244698"/>
              <a:gd name="connsiteX3" fmla="*/ 373487 w 953036"/>
              <a:gd name="connsiteY3" fmla="*/ 90152 h 244698"/>
              <a:gd name="connsiteX4" fmla="*/ 412123 w 953036"/>
              <a:gd name="connsiteY4" fmla="*/ 103031 h 244698"/>
              <a:gd name="connsiteX5" fmla="*/ 515154 w 953036"/>
              <a:gd name="connsiteY5" fmla="*/ 115910 h 244698"/>
              <a:gd name="connsiteX6" fmla="*/ 592428 w 953036"/>
              <a:gd name="connsiteY6" fmla="*/ 128788 h 244698"/>
              <a:gd name="connsiteX7" fmla="*/ 656822 w 953036"/>
              <a:gd name="connsiteY7" fmla="*/ 141667 h 244698"/>
              <a:gd name="connsiteX8" fmla="*/ 734095 w 953036"/>
              <a:gd name="connsiteY8" fmla="*/ 154546 h 244698"/>
              <a:gd name="connsiteX9" fmla="*/ 811369 w 953036"/>
              <a:gd name="connsiteY9" fmla="*/ 180304 h 244698"/>
              <a:gd name="connsiteX10" fmla="*/ 862884 w 953036"/>
              <a:gd name="connsiteY10" fmla="*/ 193183 h 244698"/>
              <a:gd name="connsiteX11" fmla="*/ 901521 w 953036"/>
              <a:gd name="connsiteY11" fmla="*/ 218941 h 244698"/>
              <a:gd name="connsiteX12" fmla="*/ 953036 w 953036"/>
              <a:gd name="connsiteY12" fmla="*/ 244698 h 24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036" h="244698">
                <a:moveTo>
                  <a:pt x="0" y="0"/>
                </a:moveTo>
                <a:cubicBezTo>
                  <a:pt x="29861" y="8531"/>
                  <a:pt x="92361" y="24976"/>
                  <a:pt x="128788" y="38636"/>
                </a:cubicBezTo>
                <a:cubicBezTo>
                  <a:pt x="150435" y="46754"/>
                  <a:pt x="170560" y="59631"/>
                  <a:pt x="193183" y="64394"/>
                </a:cubicBezTo>
                <a:cubicBezTo>
                  <a:pt x="252592" y="76901"/>
                  <a:pt x="373487" y="90152"/>
                  <a:pt x="373487" y="90152"/>
                </a:cubicBezTo>
                <a:cubicBezTo>
                  <a:pt x="386366" y="94445"/>
                  <a:pt x="398767" y="100603"/>
                  <a:pt x="412123" y="103031"/>
                </a:cubicBezTo>
                <a:cubicBezTo>
                  <a:pt x="446176" y="109222"/>
                  <a:pt x="480891" y="111015"/>
                  <a:pt x="515154" y="115910"/>
                </a:cubicBezTo>
                <a:cubicBezTo>
                  <a:pt x="541005" y="119603"/>
                  <a:pt x="566736" y="124117"/>
                  <a:pt x="592428" y="128788"/>
                </a:cubicBezTo>
                <a:cubicBezTo>
                  <a:pt x="613965" y="132704"/>
                  <a:pt x="635285" y="137751"/>
                  <a:pt x="656822" y="141667"/>
                </a:cubicBezTo>
                <a:cubicBezTo>
                  <a:pt x="682514" y="146338"/>
                  <a:pt x="708762" y="148213"/>
                  <a:pt x="734095" y="154546"/>
                </a:cubicBezTo>
                <a:cubicBezTo>
                  <a:pt x="760436" y="161131"/>
                  <a:pt x="785028" y="173719"/>
                  <a:pt x="811369" y="180304"/>
                </a:cubicBezTo>
                <a:lnTo>
                  <a:pt x="862884" y="193183"/>
                </a:lnTo>
                <a:cubicBezTo>
                  <a:pt x="875763" y="201769"/>
                  <a:pt x="887676" y="212019"/>
                  <a:pt x="901521" y="218941"/>
                </a:cubicBezTo>
                <a:cubicBezTo>
                  <a:pt x="960716" y="248538"/>
                  <a:pt x="923939" y="215601"/>
                  <a:pt x="953036" y="2446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96020" y="3757943"/>
            <a:ext cx="953036" cy="244698"/>
          </a:xfrm>
          <a:custGeom>
            <a:avLst/>
            <a:gdLst>
              <a:gd name="connsiteX0" fmla="*/ 0 w 953036"/>
              <a:gd name="connsiteY0" fmla="*/ 0 h 244698"/>
              <a:gd name="connsiteX1" fmla="*/ 128788 w 953036"/>
              <a:gd name="connsiteY1" fmla="*/ 38636 h 244698"/>
              <a:gd name="connsiteX2" fmla="*/ 193183 w 953036"/>
              <a:gd name="connsiteY2" fmla="*/ 64394 h 244698"/>
              <a:gd name="connsiteX3" fmla="*/ 373487 w 953036"/>
              <a:gd name="connsiteY3" fmla="*/ 90152 h 244698"/>
              <a:gd name="connsiteX4" fmla="*/ 412123 w 953036"/>
              <a:gd name="connsiteY4" fmla="*/ 103031 h 244698"/>
              <a:gd name="connsiteX5" fmla="*/ 515154 w 953036"/>
              <a:gd name="connsiteY5" fmla="*/ 115910 h 244698"/>
              <a:gd name="connsiteX6" fmla="*/ 592428 w 953036"/>
              <a:gd name="connsiteY6" fmla="*/ 128788 h 244698"/>
              <a:gd name="connsiteX7" fmla="*/ 656822 w 953036"/>
              <a:gd name="connsiteY7" fmla="*/ 141667 h 244698"/>
              <a:gd name="connsiteX8" fmla="*/ 734095 w 953036"/>
              <a:gd name="connsiteY8" fmla="*/ 154546 h 244698"/>
              <a:gd name="connsiteX9" fmla="*/ 811369 w 953036"/>
              <a:gd name="connsiteY9" fmla="*/ 180304 h 244698"/>
              <a:gd name="connsiteX10" fmla="*/ 862884 w 953036"/>
              <a:gd name="connsiteY10" fmla="*/ 193183 h 244698"/>
              <a:gd name="connsiteX11" fmla="*/ 901521 w 953036"/>
              <a:gd name="connsiteY11" fmla="*/ 218941 h 244698"/>
              <a:gd name="connsiteX12" fmla="*/ 953036 w 953036"/>
              <a:gd name="connsiteY12" fmla="*/ 244698 h 24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036" h="244698">
                <a:moveTo>
                  <a:pt x="0" y="0"/>
                </a:moveTo>
                <a:cubicBezTo>
                  <a:pt x="29861" y="8531"/>
                  <a:pt x="92361" y="24976"/>
                  <a:pt x="128788" y="38636"/>
                </a:cubicBezTo>
                <a:cubicBezTo>
                  <a:pt x="150435" y="46754"/>
                  <a:pt x="170560" y="59631"/>
                  <a:pt x="193183" y="64394"/>
                </a:cubicBezTo>
                <a:cubicBezTo>
                  <a:pt x="252592" y="76901"/>
                  <a:pt x="373487" y="90152"/>
                  <a:pt x="373487" y="90152"/>
                </a:cubicBezTo>
                <a:cubicBezTo>
                  <a:pt x="386366" y="94445"/>
                  <a:pt x="398767" y="100603"/>
                  <a:pt x="412123" y="103031"/>
                </a:cubicBezTo>
                <a:cubicBezTo>
                  <a:pt x="446176" y="109222"/>
                  <a:pt x="480891" y="111015"/>
                  <a:pt x="515154" y="115910"/>
                </a:cubicBezTo>
                <a:cubicBezTo>
                  <a:pt x="541005" y="119603"/>
                  <a:pt x="566736" y="124117"/>
                  <a:pt x="592428" y="128788"/>
                </a:cubicBezTo>
                <a:cubicBezTo>
                  <a:pt x="613965" y="132704"/>
                  <a:pt x="635285" y="137751"/>
                  <a:pt x="656822" y="141667"/>
                </a:cubicBezTo>
                <a:cubicBezTo>
                  <a:pt x="682514" y="146338"/>
                  <a:pt x="708762" y="148213"/>
                  <a:pt x="734095" y="154546"/>
                </a:cubicBezTo>
                <a:cubicBezTo>
                  <a:pt x="760436" y="161131"/>
                  <a:pt x="785028" y="173719"/>
                  <a:pt x="811369" y="180304"/>
                </a:cubicBezTo>
                <a:lnTo>
                  <a:pt x="862884" y="193183"/>
                </a:lnTo>
                <a:cubicBezTo>
                  <a:pt x="875763" y="201769"/>
                  <a:pt x="887676" y="212019"/>
                  <a:pt x="901521" y="218941"/>
                </a:cubicBezTo>
                <a:cubicBezTo>
                  <a:pt x="960716" y="248538"/>
                  <a:pt x="923939" y="215601"/>
                  <a:pt x="953036" y="2446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8239" y="4024455"/>
            <a:ext cx="953036" cy="244698"/>
          </a:xfrm>
          <a:custGeom>
            <a:avLst/>
            <a:gdLst>
              <a:gd name="connsiteX0" fmla="*/ 0 w 953036"/>
              <a:gd name="connsiteY0" fmla="*/ 0 h 244698"/>
              <a:gd name="connsiteX1" fmla="*/ 128788 w 953036"/>
              <a:gd name="connsiteY1" fmla="*/ 38636 h 244698"/>
              <a:gd name="connsiteX2" fmla="*/ 193183 w 953036"/>
              <a:gd name="connsiteY2" fmla="*/ 64394 h 244698"/>
              <a:gd name="connsiteX3" fmla="*/ 373487 w 953036"/>
              <a:gd name="connsiteY3" fmla="*/ 90152 h 244698"/>
              <a:gd name="connsiteX4" fmla="*/ 412123 w 953036"/>
              <a:gd name="connsiteY4" fmla="*/ 103031 h 244698"/>
              <a:gd name="connsiteX5" fmla="*/ 515154 w 953036"/>
              <a:gd name="connsiteY5" fmla="*/ 115910 h 244698"/>
              <a:gd name="connsiteX6" fmla="*/ 592428 w 953036"/>
              <a:gd name="connsiteY6" fmla="*/ 128788 h 244698"/>
              <a:gd name="connsiteX7" fmla="*/ 656822 w 953036"/>
              <a:gd name="connsiteY7" fmla="*/ 141667 h 244698"/>
              <a:gd name="connsiteX8" fmla="*/ 734095 w 953036"/>
              <a:gd name="connsiteY8" fmla="*/ 154546 h 244698"/>
              <a:gd name="connsiteX9" fmla="*/ 811369 w 953036"/>
              <a:gd name="connsiteY9" fmla="*/ 180304 h 244698"/>
              <a:gd name="connsiteX10" fmla="*/ 862884 w 953036"/>
              <a:gd name="connsiteY10" fmla="*/ 193183 h 244698"/>
              <a:gd name="connsiteX11" fmla="*/ 901521 w 953036"/>
              <a:gd name="connsiteY11" fmla="*/ 218941 h 244698"/>
              <a:gd name="connsiteX12" fmla="*/ 953036 w 953036"/>
              <a:gd name="connsiteY12" fmla="*/ 244698 h 24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036" h="244698">
                <a:moveTo>
                  <a:pt x="0" y="0"/>
                </a:moveTo>
                <a:cubicBezTo>
                  <a:pt x="29861" y="8531"/>
                  <a:pt x="92361" y="24976"/>
                  <a:pt x="128788" y="38636"/>
                </a:cubicBezTo>
                <a:cubicBezTo>
                  <a:pt x="150435" y="46754"/>
                  <a:pt x="170560" y="59631"/>
                  <a:pt x="193183" y="64394"/>
                </a:cubicBezTo>
                <a:cubicBezTo>
                  <a:pt x="252592" y="76901"/>
                  <a:pt x="373487" y="90152"/>
                  <a:pt x="373487" y="90152"/>
                </a:cubicBezTo>
                <a:cubicBezTo>
                  <a:pt x="386366" y="94445"/>
                  <a:pt x="398767" y="100603"/>
                  <a:pt x="412123" y="103031"/>
                </a:cubicBezTo>
                <a:cubicBezTo>
                  <a:pt x="446176" y="109222"/>
                  <a:pt x="480891" y="111015"/>
                  <a:pt x="515154" y="115910"/>
                </a:cubicBezTo>
                <a:cubicBezTo>
                  <a:pt x="541005" y="119603"/>
                  <a:pt x="566736" y="124117"/>
                  <a:pt x="592428" y="128788"/>
                </a:cubicBezTo>
                <a:cubicBezTo>
                  <a:pt x="613965" y="132704"/>
                  <a:pt x="635285" y="137751"/>
                  <a:pt x="656822" y="141667"/>
                </a:cubicBezTo>
                <a:cubicBezTo>
                  <a:pt x="682514" y="146338"/>
                  <a:pt x="708762" y="148213"/>
                  <a:pt x="734095" y="154546"/>
                </a:cubicBezTo>
                <a:cubicBezTo>
                  <a:pt x="760436" y="161131"/>
                  <a:pt x="785028" y="173719"/>
                  <a:pt x="811369" y="180304"/>
                </a:cubicBezTo>
                <a:lnTo>
                  <a:pt x="862884" y="193183"/>
                </a:lnTo>
                <a:cubicBezTo>
                  <a:pt x="875763" y="201769"/>
                  <a:pt x="887676" y="212019"/>
                  <a:pt x="901521" y="218941"/>
                </a:cubicBezTo>
                <a:cubicBezTo>
                  <a:pt x="960716" y="248538"/>
                  <a:pt x="923939" y="215601"/>
                  <a:pt x="953036" y="2446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262130" y="3580327"/>
            <a:ext cx="6915955" cy="2575774"/>
          </a:xfrm>
          <a:custGeom>
            <a:avLst/>
            <a:gdLst>
              <a:gd name="connsiteX0" fmla="*/ 206062 w 6915955"/>
              <a:gd name="connsiteY0" fmla="*/ 0 h 2575774"/>
              <a:gd name="connsiteX1" fmla="*/ 103031 w 6915955"/>
              <a:gd name="connsiteY1" fmla="*/ 193183 h 2575774"/>
              <a:gd name="connsiteX2" fmla="*/ 51515 w 6915955"/>
              <a:gd name="connsiteY2" fmla="*/ 244698 h 2575774"/>
              <a:gd name="connsiteX3" fmla="*/ 0 w 6915955"/>
              <a:gd name="connsiteY3" fmla="*/ 347729 h 2575774"/>
              <a:gd name="connsiteX4" fmla="*/ 51515 w 6915955"/>
              <a:gd name="connsiteY4" fmla="*/ 425003 h 2575774"/>
              <a:gd name="connsiteX5" fmla="*/ 77273 w 6915955"/>
              <a:gd name="connsiteY5" fmla="*/ 618186 h 2575774"/>
              <a:gd name="connsiteX6" fmla="*/ 115909 w 6915955"/>
              <a:gd name="connsiteY6" fmla="*/ 721217 h 2575774"/>
              <a:gd name="connsiteX7" fmla="*/ 154546 w 6915955"/>
              <a:gd name="connsiteY7" fmla="*/ 734096 h 2575774"/>
              <a:gd name="connsiteX8" fmla="*/ 244698 w 6915955"/>
              <a:gd name="connsiteY8" fmla="*/ 746974 h 2575774"/>
              <a:gd name="connsiteX9" fmla="*/ 502276 w 6915955"/>
              <a:gd name="connsiteY9" fmla="*/ 785611 h 2575774"/>
              <a:gd name="connsiteX10" fmla="*/ 669701 w 6915955"/>
              <a:gd name="connsiteY10" fmla="*/ 811369 h 2575774"/>
              <a:gd name="connsiteX11" fmla="*/ 811369 w 6915955"/>
              <a:gd name="connsiteY11" fmla="*/ 837127 h 2575774"/>
              <a:gd name="connsiteX12" fmla="*/ 914400 w 6915955"/>
              <a:gd name="connsiteY12" fmla="*/ 901521 h 2575774"/>
              <a:gd name="connsiteX13" fmla="*/ 965915 w 6915955"/>
              <a:gd name="connsiteY13" fmla="*/ 927279 h 2575774"/>
              <a:gd name="connsiteX14" fmla="*/ 1004552 w 6915955"/>
              <a:gd name="connsiteY14" fmla="*/ 965915 h 2575774"/>
              <a:gd name="connsiteX15" fmla="*/ 1043188 w 6915955"/>
              <a:gd name="connsiteY15" fmla="*/ 978794 h 2575774"/>
              <a:gd name="connsiteX16" fmla="*/ 1081825 w 6915955"/>
              <a:gd name="connsiteY16" fmla="*/ 1004552 h 2575774"/>
              <a:gd name="connsiteX17" fmla="*/ 1133340 w 6915955"/>
              <a:gd name="connsiteY17" fmla="*/ 1030310 h 2575774"/>
              <a:gd name="connsiteX18" fmla="*/ 1223493 w 6915955"/>
              <a:gd name="connsiteY18" fmla="*/ 1107583 h 2575774"/>
              <a:gd name="connsiteX19" fmla="*/ 1287887 w 6915955"/>
              <a:gd name="connsiteY19" fmla="*/ 1262129 h 2575774"/>
              <a:gd name="connsiteX20" fmla="*/ 1378039 w 6915955"/>
              <a:gd name="connsiteY20" fmla="*/ 1352281 h 2575774"/>
              <a:gd name="connsiteX21" fmla="*/ 1571222 w 6915955"/>
              <a:gd name="connsiteY21" fmla="*/ 1519707 h 2575774"/>
              <a:gd name="connsiteX22" fmla="*/ 1674253 w 6915955"/>
              <a:gd name="connsiteY22" fmla="*/ 1609859 h 2575774"/>
              <a:gd name="connsiteX23" fmla="*/ 1738647 w 6915955"/>
              <a:gd name="connsiteY23" fmla="*/ 1725769 h 2575774"/>
              <a:gd name="connsiteX24" fmla="*/ 1983346 w 6915955"/>
              <a:gd name="connsiteY24" fmla="*/ 2034862 h 2575774"/>
              <a:gd name="connsiteX25" fmla="*/ 2047740 w 6915955"/>
              <a:gd name="connsiteY25" fmla="*/ 2099256 h 2575774"/>
              <a:gd name="connsiteX26" fmla="*/ 2150771 w 6915955"/>
              <a:gd name="connsiteY26" fmla="*/ 2228045 h 2575774"/>
              <a:gd name="connsiteX27" fmla="*/ 2189408 w 6915955"/>
              <a:gd name="connsiteY27" fmla="*/ 2292439 h 2575774"/>
              <a:gd name="connsiteX28" fmla="*/ 2228045 w 6915955"/>
              <a:gd name="connsiteY28" fmla="*/ 2305318 h 2575774"/>
              <a:gd name="connsiteX29" fmla="*/ 2279560 w 6915955"/>
              <a:gd name="connsiteY29" fmla="*/ 2343955 h 2575774"/>
              <a:gd name="connsiteX30" fmla="*/ 2305318 w 6915955"/>
              <a:gd name="connsiteY30" fmla="*/ 2382591 h 2575774"/>
              <a:gd name="connsiteX31" fmla="*/ 2369712 w 6915955"/>
              <a:gd name="connsiteY31" fmla="*/ 2421228 h 2575774"/>
              <a:gd name="connsiteX32" fmla="*/ 2485622 w 6915955"/>
              <a:gd name="connsiteY32" fmla="*/ 2511380 h 2575774"/>
              <a:gd name="connsiteX33" fmla="*/ 2537138 w 6915955"/>
              <a:gd name="connsiteY33" fmla="*/ 2550017 h 2575774"/>
              <a:gd name="connsiteX34" fmla="*/ 2704563 w 6915955"/>
              <a:gd name="connsiteY34" fmla="*/ 2575774 h 2575774"/>
              <a:gd name="connsiteX35" fmla="*/ 2820473 w 6915955"/>
              <a:gd name="connsiteY35" fmla="*/ 2550017 h 2575774"/>
              <a:gd name="connsiteX36" fmla="*/ 2897746 w 6915955"/>
              <a:gd name="connsiteY36" fmla="*/ 2511380 h 2575774"/>
              <a:gd name="connsiteX37" fmla="*/ 2987898 w 6915955"/>
              <a:gd name="connsiteY37" fmla="*/ 2446986 h 2575774"/>
              <a:gd name="connsiteX38" fmla="*/ 3065171 w 6915955"/>
              <a:gd name="connsiteY38" fmla="*/ 2421228 h 2575774"/>
              <a:gd name="connsiteX39" fmla="*/ 3103808 w 6915955"/>
              <a:gd name="connsiteY39" fmla="*/ 2408349 h 2575774"/>
              <a:gd name="connsiteX40" fmla="*/ 3374264 w 6915955"/>
              <a:gd name="connsiteY40" fmla="*/ 2421228 h 2575774"/>
              <a:gd name="connsiteX41" fmla="*/ 3412901 w 6915955"/>
              <a:gd name="connsiteY41" fmla="*/ 2434107 h 2575774"/>
              <a:gd name="connsiteX42" fmla="*/ 3670478 w 6915955"/>
              <a:gd name="connsiteY42" fmla="*/ 2279560 h 2575774"/>
              <a:gd name="connsiteX43" fmla="*/ 4005329 w 6915955"/>
              <a:gd name="connsiteY43" fmla="*/ 2112135 h 2575774"/>
              <a:gd name="connsiteX44" fmla="*/ 4340180 w 6915955"/>
              <a:gd name="connsiteY44" fmla="*/ 2060619 h 2575774"/>
              <a:gd name="connsiteX45" fmla="*/ 4481847 w 6915955"/>
              <a:gd name="connsiteY45" fmla="*/ 2034862 h 2575774"/>
              <a:gd name="connsiteX46" fmla="*/ 4855335 w 6915955"/>
              <a:gd name="connsiteY46" fmla="*/ 2073498 h 2575774"/>
              <a:gd name="connsiteX47" fmla="*/ 5009881 w 6915955"/>
              <a:gd name="connsiteY47" fmla="*/ 2137893 h 2575774"/>
              <a:gd name="connsiteX48" fmla="*/ 5267459 w 6915955"/>
              <a:gd name="connsiteY48" fmla="*/ 2266681 h 2575774"/>
              <a:gd name="connsiteX49" fmla="*/ 5576552 w 6915955"/>
              <a:gd name="connsiteY49" fmla="*/ 2408349 h 2575774"/>
              <a:gd name="connsiteX50" fmla="*/ 5834129 w 6915955"/>
              <a:gd name="connsiteY50" fmla="*/ 2550017 h 2575774"/>
              <a:gd name="connsiteX51" fmla="*/ 5911402 w 6915955"/>
              <a:gd name="connsiteY51" fmla="*/ 2575774 h 2575774"/>
              <a:gd name="connsiteX52" fmla="*/ 6040191 w 6915955"/>
              <a:gd name="connsiteY52" fmla="*/ 2511380 h 2575774"/>
              <a:gd name="connsiteX53" fmla="*/ 6194738 w 6915955"/>
              <a:gd name="connsiteY53" fmla="*/ 2421228 h 2575774"/>
              <a:gd name="connsiteX54" fmla="*/ 6297769 w 6915955"/>
              <a:gd name="connsiteY54" fmla="*/ 2305318 h 2575774"/>
              <a:gd name="connsiteX55" fmla="*/ 6387921 w 6915955"/>
              <a:gd name="connsiteY55" fmla="*/ 2228045 h 2575774"/>
              <a:gd name="connsiteX56" fmla="*/ 6593983 w 6915955"/>
              <a:gd name="connsiteY56" fmla="*/ 2021983 h 2575774"/>
              <a:gd name="connsiteX57" fmla="*/ 6684135 w 6915955"/>
              <a:gd name="connsiteY57" fmla="*/ 1931831 h 2575774"/>
              <a:gd name="connsiteX58" fmla="*/ 6825802 w 6915955"/>
              <a:gd name="connsiteY58" fmla="*/ 1854558 h 2575774"/>
              <a:gd name="connsiteX59" fmla="*/ 6915955 w 6915955"/>
              <a:gd name="connsiteY59" fmla="*/ 1661374 h 2575774"/>
              <a:gd name="connsiteX60" fmla="*/ 6903076 w 6915955"/>
              <a:gd name="connsiteY60" fmla="*/ 1506828 h 2575774"/>
              <a:gd name="connsiteX61" fmla="*/ 6838681 w 6915955"/>
              <a:gd name="connsiteY61" fmla="*/ 1429555 h 2575774"/>
              <a:gd name="connsiteX62" fmla="*/ 6800045 w 6915955"/>
              <a:gd name="connsiteY62" fmla="*/ 1378039 h 2575774"/>
              <a:gd name="connsiteX63" fmla="*/ 6787166 w 6915955"/>
              <a:gd name="connsiteY63" fmla="*/ 1339403 h 2575774"/>
              <a:gd name="connsiteX64" fmla="*/ 6697014 w 6915955"/>
              <a:gd name="connsiteY64" fmla="*/ 1236372 h 2575774"/>
              <a:gd name="connsiteX65" fmla="*/ 6568225 w 6915955"/>
              <a:gd name="connsiteY65" fmla="*/ 1171977 h 2575774"/>
              <a:gd name="connsiteX66" fmla="*/ 6529588 w 6915955"/>
              <a:gd name="connsiteY66" fmla="*/ 1159098 h 2575774"/>
              <a:gd name="connsiteX67" fmla="*/ 6323526 w 6915955"/>
              <a:gd name="connsiteY67" fmla="*/ 1133341 h 2575774"/>
              <a:gd name="connsiteX68" fmla="*/ 5834129 w 6915955"/>
              <a:gd name="connsiteY68" fmla="*/ 1159098 h 2575774"/>
              <a:gd name="connsiteX69" fmla="*/ 5718219 w 6915955"/>
              <a:gd name="connsiteY69" fmla="*/ 1262129 h 2575774"/>
              <a:gd name="connsiteX70" fmla="*/ 5666704 w 6915955"/>
              <a:gd name="connsiteY70" fmla="*/ 1300766 h 2575774"/>
              <a:gd name="connsiteX71" fmla="*/ 5563673 w 6915955"/>
              <a:gd name="connsiteY71" fmla="*/ 1339403 h 2575774"/>
              <a:gd name="connsiteX72" fmla="*/ 5473521 w 6915955"/>
              <a:gd name="connsiteY72" fmla="*/ 1378039 h 2575774"/>
              <a:gd name="connsiteX73" fmla="*/ 5383369 w 6915955"/>
              <a:gd name="connsiteY73" fmla="*/ 1429555 h 2575774"/>
              <a:gd name="connsiteX74" fmla="*/ 5048518 w 6915955"/>
              <a:gd name="connsiteY74" fmla="*/ 1493949 h 2575774"/>
              <a:gd name="connsiteX75" fmla="*/ 4868214 w 6915955"/>
              <a:gd name="connsiteY75" fmla="*/ 1481070 h 2575774"/>
              <a:gd name="connsiteX76" fmla="*/ 4713667 w 6915955"/>
              <a:gd name="connsiteY76" fmla="*/ 1287887 h 2575774"/>
              <a:gd name="connsiteX77" fmla="*/ 4687909 w 6915955"/>
              <a:gd name="connsiteY77" fmla="*/ 1133341 h 2575774"/>
              <a:gd name="connsiteX78" fmla="*/ 4610636 w 6915955"/>
              <a:gd name="connsiteY78" fmla="*/ 1068946 h 2575774"/>
              <a:gd name="connsiteX79" fmla="*/ 4404574 w 6915955"/>
              <a:gd name="connsiteY79" fmla="*/ 1004552 h 2575774"/>
              <a:gd name="connsiteX80" fmla="*/ 4185633 w 6915955"/>
              <a:gd name="connsiteY80" fmla="*/ 965915 h 2575774"/>
              <a:gd name="connsiteX81" fmla="*/ 4108360 w 6915955"/>
              <a:gd name="connsiteY81" fmla="*/ 953036 h 2575774"/>
              <a:gd name="connsiteX82" fmla="*/ 3837904 w 6915955"/>
              <a:gd name="connsiteY82" fmla="*/ 978794 h 2575774"/>
              <a:gd name="connsiteX83" fmla="*/ 3799267 w 6915955"/>
              <a:gd name="connsiteY83" fmla="*/ 1017431 h 2575774"/>
              <a:gd name="connsiteX84" fmla="*/ 3747752 w 6915955"/>
              <a:gd name="connsiteY84" fmla="*/ 1094704 h 2575774"/>
              <a:gd name="connsiteX85" fmla="*/ 3683357 w 6915955"/>
              <a:gd name="connsiteY85" fmla="*/ 1133341 h 2575774"/>
              <a:gd name="connsiteX86" fmla="*/ 3039414 w 6915955"/>
              <a:gd name="connsiteY86" fmla="*/ 1107583 h 2575774"/>
              <a:gd name="connsiteX87" fmla="*/ 2910625 w 6915955"/>
              <a:gd name="connsiteY87" fmla="*/ 1081825 h 2575774"/>
              <a:gd name="connsiteX88" fmla="*/ 2730321 w 6915955"/>
              <a:gd name="connsiteY88" fmla="*/ 1043188 h 2575774"/>
              <a:gd name="connsiteX89" fmla="*/ 2691684 w 6915955"/>
              <a:gd name="connsiteY89" fmla="*/ 1017431 h 2575774"/>
              <a:gd name="connsiteX90" fmla="*/ 2472743 w 6915955"/>
              <a:gd name="connsiteY90" fmla="*/ 991673 h 2575774"/>
              <a:gd name="connsiteX91" fmla="*/ 2434107 w 6915955"/>
              <a:gd name="connsiteY91" fmla="*/ 978794 h 2575774"/>
              <a:gd name="connsiteX92" fmla="*/ 2305318 w 6915955"/>
              <a:gd name="connsiteY92" fmla="*/ 824248 h 2575774"/>
              <a:gd name="connsiteX93" fmla="*/ 2279560 w 6915955"/>
              <a:gd name="connsiteY93" fmla="*/ 734096 h 2575774"/>
              <a:gd name="connsiteX94" fmla="*/ 2253802 w 6915955"/>
              <a:gd name="connsiteY94" fmla="*/ 695459 h 2575774"/>
              <a:gd name="connsiteX95" fmla="*/ 2240924 w 6915955"/>
              <a:gd name="connsiteY95" fmla="*/ 656822 h 2575774"/>
              <a:gd name="connsiteX96" fmla="*/ 1751526 w 6915955"/>
              <a:gd name="connsiteY96" fmla="*/ 566670 h 2575774"/>
              <a:gd name="connsiteX97" fmla="*/ 1661374 w 6915955"/>
              <a:gd name="connsiteY97" fmla="*/ 515155 h 2575774"/>
              <a:gd name="connsiteX98" fmla="*/ 1545464 w 6915955"/>
              <a:gd name="connsiteY98" fmla="*/ 425003 h 2575774"/>
              <a:gd name="connsiteX99" fmla="*/ 1481070 w 6915955"/>
              <a:gd name="connsiteY99" fmla="*/ 399245 h 2575774"/>
              <a:gd name="connsiteX100" fmla="*/ 1275008 w 6915955"/>
              <a:gd name="connsiteY100" fmla="*/ 360608 h 2575774"/>
              <a:gd name="connsiteX101" fmla="*/ 1043188 w 6915955"/>
              <a:gd name="connsiteY101" fmla="*/ 360608 h 2575774"/>
              <a:gd name="connsiteX102" fmla="*/ 991673 w 6915955"/>
              <a:gd name="connsiteY102" fmla="*/ 386366 h 2575774"/>
              <a:gd name="connsiteX103" fmla="*/ 927278 w 6915955"/>
              <a:gd name="connsiteY103" fmla="*/ 399245 h 2575774"/>
              <a:gd name="connsiteX104" fmla="*/ 888642 w 6915955"/>
              <a:gd name="connsiteY104" fmla="*/ 412124 h 2575774"/>
              <a:gd name="connsiteX105" fmla="*/ 746974 w 6915955"/>
              <a:gd name="connsiteY105" fmla="*/ 399245 h 2575774"/>
              <a:gd name="connsiteX106" fmla="*/ 734095 w 6915955"/>
              <a:gd name="connsiteY106" fmla="*/ 360608 h 2575774"/>
              <a:gd name="connsiteX107" fmla="*/ 656822 w 6915955"/>
              <a:gd name="connsiteY107" fmla="*/ 283335 h 2575774"/>
              <a:gd name="connsiteX108" fmla="*/ 566670 w 6915955"/>
              <a:gd name="connsiteY108" fmla="*/ 180304 h 2575774"/>
              <a:gd name="connsiteX109" fmla="*/ 528033 w 6915955"/>
              <a:gd name="connsiteY109" fmla="*/ 141667 h 2575774"/>
              <a:gd name="connsiteX110" fmla="*/ 489397 w 6915955"/>
              <a:gd name="connsiteY110" fmla="*/ 128788 h 2575774"/>
              <a:gd name="connsiteX111" fmla="*/ 450760 w 6915955"/>
              <a:gd name="connsiteY111" fmla="*/ 103031 h 2575774"/>
              <a:gd name="connsiteX112" fmla="*/ 360608 w 6915955"/>
              <a:gd name="connsiteY112" fmla="*/ 77273 h 2575774"/>
              <a:gd name="connsiteX113" fmla="*/ 321971 w 6915955"/>
              <a:gd name="connsiteY113" fmla="*/ 51515 h 2575774"/>
              <a:gd name="connsiteX114" fmla="*/ 141667 w 6915955"/>
              <a:gd name="connsiteY114" fmla="*/ 115910 h 2575774"/>
              <a:gd name="connsiteX115" fmla="*/ 115909 w 6915955"/>
              <a:gd name="connsiteY115" fmla="*/ 167425 h 2575774"/>
              <a:gd name="connsiteX116" fmla="*/ 103031 w 6915955"/>
              <a:gd name="connsiteY116" fmla="*/ 218941 h 2575774"/>
              <a:gd name="connsiteX117" fmla="*/ 77273 w 6915955"/>
              <a:gd name="connsiteY117" fmla="*/ 257577 h 2575774"/>
              <a:gd name="connsiteX118" fmla="*/ 77273 w 6915955"/>
              <a:gd name="connsiteY118" fmla="*/ 309093 h 257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915955" h="2575774">
                <a:moveTo>
                  <a:pt x="206062" y="0"/>
                </a:moveTo>
                <a:cubicBezTo>
                  <a:pt x="186042" y="40039"/>
                  <a:pt x="131254" y="154377"/>
                  <a:pt x="103031" y="193183"/>
                </a:cubicBezTo>
                <a:cubicBezTo>
                  <a:pt x="88747" y="212823"/>
                  <a:pt x="66424" y="225529"/>
                  <a:pt x="51515" y="244698"/>
                </a:cubicBezTo>
                <a:cubicBezTo>
                  <a:pt x="16031" y="290320"/>
                  <a:pt x="15296" y="301839"/>
                  <a:pt x="0" y="347729"/>
                </a:cubicBezTo>
                <a:cubicBezTo>
                  <a:pt x="17172" y="373487"/>
                  <a:pt x="47675" y="394285"/>
                  <a:pt x="51515" y="425003"/>
                </a:cubicBezTo>
                <a:cubicBezTo>
                  <a:pt x="58027" y="477095"/>
                  <a:pt x="68386" y="564865"/>
                  <a:pt x="77273" y="618186"/>
                </a:cubicBezTo>
                <a:cubicBezTo>
                  <a:pt x="82911" y="652016"/>
                  <a:pt x="85276" y="696711"/>
                  <a:pt x="115909" y="721217"/>
                </a:cubicBezTo>
                <a:cubicBezTo>
                  <a:pt x="126510" y="729698"/>
                  <a:pt x="141234" y="731434"/>
                  <a:pt x="154546" y="734096"/>
                </a:cubicBezTo>
                <a:cubicBezTo>
                  <a:pt x="184312" y="740049"/>
                  <a:pt x="214647" y="742681"/>
                  <a:pt x="244698" y="746974"/>
                </a:cubicBezTo>
                <a:cubicBezTo>
                  <a:pt x="379134" y="791786"/>
                  <a:pt x="294889" y="770798"/>
                  <a:pt x="502276" y="785611"/>
                </a:cubicBezTo>
                <a:cubicBezTo>
                  <a:pt x="603083" y="810813"/>
                  <a:pt x="510770" y="790178"/>
                  <a:pt x="669701" y="811369"/>
                </a:cubicBezTo>
                <a:cubicBezTo>
                  <a:pt x="719131" y="817960"/>
                  <a:pt x="762809" y="827415"/>
                  <a:pt x="811369" y="837127"/>
                </a:cubicBezTo>
                <a:cubicBezTo>
                  <a:pt x="941886" y="902384"/>
                  <a:pt x="780662" y="817934"/>
                  <a:pt x="914400" y="901521"/>
                </a:cubicBezTo>
                <a:cubicBezTo>
                  <a:pt x="930680" y="911696"/>
                  <a:pt x="950292" y="916120"/>
                  <a:pt x="965915" y="927279"/>
                </a:cubicBezTo>
                <a:cubicBezTo>
                  <a:pt x="980736" y="937865"/>
                  <a:pt x="989397" y="955812"/>
                  <a:pt x="1004552" y="965915"/>
                </a:cubicBezTo>
                <a:cubicBezTo>
                  <a:pt x="1015847" y="973445"/>
                  <a:pt x="1031046" y="972723"/>
                  <a:pt x="1043188" y="978794"/>
                </a:cubicBezTo>
                <a:cubicBezTo>
                  <a:pt x="1057032" y="985716"/>
                  <a:pt x="1068386" y="996872"/>
                  <a:pt x="1081825" y="1004552"/>
                </a:cubicBezTo>
                <a:cubicBezTo>
                  <a:pt x="1098494" y="1014077"/>
                  <a:pt x="1117060" y="1020135"/>
                  <a:pt x="1133340" y="1030310"/>
                </a:cubicBezTo>
                <a:cubicBezTo>
                  <a:pt x="1177401" y="1057848"/>
                  <a:pt x="1188368" y="1072458"/>
                  <a:pt x="1223493" y="1107583"/>
                </a:cubicBezTo>
                <a:cubicBezTo>
                  <a:pt x="1240317" y="1158059"/>
                  <a:pt x="1260207" y="1221868"/>
                  <a:pt x="1287887" y="1262129"/>
                </a:cubicBezTo>
                <a:cubicBezTo>
                  <a:pt x="1311963" y="1297149"/>
                  <a:pt x="1346593" y="1323694"/>
                  <a:pt x="1378039" y="1352281"/>
                </a:cubicBezTo>
                <a:cubicBezTo>
                  <a:pt x="1441091" y="1409601"/>
                  <a:pt x="1506920" y="1463792"/>
                  <a:pt x="1571222" y="1519707"/>
                </a:cubicBezTo>
                <a:lnTo>
                  <a:pt x="1674253" y="1609859"/>
                </a:lnTo>
                <a:cubicBezTo>
                  <a:pt x="1695718" y="1648496"/>
                  <a:pt x="1713489" y="1689429"/>
                  <a:pt x="1738647" y="1725769"/>
                </a:cubicBezTo>
                <a:cubicBezTo>
                  <a:pt x="1787872" y="1796872"/>
                  <a:pt x="1907561" y="1952187"/>
                  <a:pt x="1983346" y="2034862"/>
                </a:cubicBezTo>
                <a:cubicBezTo>
                  <a:pt x="2003858" y="2057239"/>
                  <a:pt x="2027859" y="2076317"/>
                  <a:pt x="2047740" y="2099256"/>
                </a:cubicBezTo>
                <a:cubicBezTo>
                  <a:pt x="2083746" y="2140801"/>
                  <a:pt x="2122485" y="2180903"/>
                  <a:pt x="2150771" y="2228045"/>
                </a:cubicBezTo>
                <a:cubicBezTo>
                  <a:pt x="2163650" y="2249510"/>
                  <a:pt x="2171708" y="2274739"/>
                  <a:pt x="2189408" y="2292439"/>
                </a:cubicBezTo>
                <a:cubicBezTo>
                  <a:pt x="2199008" y="2302038"/>
                  <a:pt x="2215166" y="2301025"/>
                  <a:pt x="2228045" y="2305318"/>
                </a:cubicBezTo>
                <a:cubicBezTo>
                  <a:pt x="2245217" y="2318197"/>
                  <a:pt x="2264382" y="2328777"/>
                  <a:pt x="2279560" y="2343955"/>
                </a:cubicBezTo>
                <a:cubicBezTo>
                  <a:pt x="2290505" y="2354900"/>
                  <a:pt x="2293566" y="2372518"/>
                  <a:pt x="2305318" y="2382591"/>
                </a:cubicBezTo>
                <a:cubicBezTo>
                  <a:pt x="2324324" y="2398882"/>
                  <a:pt x="2349343" y="2406678"/>
                  <a:pt x="2369712" y="2421228"/>
                </a:cubicBezTo>
                <a:cubicBezTo>
                  <a:pt x="2409542" y="2449678"/>
                  <a:pt x="2446825" y="2481536"/>
                  <a:pt x="2485622" y="2511380"/>
                </a:cubicBezTo>
                <a:cubicBezTo>
                  <a:pt x="2502636" y="2524467"/>
                  <a:pt x="2515839" y="2547355"/>
                  <a:pt x="2537138" y="2550017"/>
                </a:cubicBezTo>
                <a:cubicBezTo>
                  <a:pt x="2661890" y="2565611"/>
                  <a:pt x="2606230" y="2556109"/>
                  <a:pt x="2704563" y="2575774"/>
                </a:cubicBezTo>
                <a:cubicBezTo>
                  <a:pt x="2734243" y="2570828"/>
                  <a:pt x="2788768" y="2565870"/>
                  <a:pt x="2820473" y="2550017"/>
                </a:cubicBezTo>
                <a:cubicBezTo>
                  <a:pt x="2920337" y="2500084"/>
                  <a:pt x="2800630" y="2543752"/>
                  <a:pt x="2897746" y="2511380"/>
                </a:cubicBezTo>
                <a:cubicBezTo>
                  <a:pt x="2904666" y="2506190"/>
                  <a:pt x="2972488" y="2453835"/>
                  <a:pt x="2987898" y="2446986"/>
                </a:cubicBezTo>
                <a:cubicBezTo>
                  <a:pt x="3012709" y="2435959"/>
                  <a:pt x="3039413" y="2429814"/>
                  <a:pt x="3065171" y="2421228"/>
                </a:cubicBezTo>
                <a:lnTo>
                  <a:pt x="3103808" y="2408349"/>
                </a:lnTo>
                <a:cubicBezTo>
                  <a:pt x="3193960" y="2412642"/>
                  <a:pt x="3284322" y="2413733"/>
                  <a:pt x="3374264" y="2421228"/>
                </a:cubicBezTo>
                <a:cubicBezTo>
                  <a:pt x="3387793" y="2422355"/>
                  <a:pt x="3399804" y="2437679"/>
                  <a:pt x="3412901" y="2434107"/>
                </a:cubicBezTo>
                <a:cubicBezTo>
                  <a:pt x="3484863" y="2414481"/>
                  <a:pt x="3623374" y="2307823"/>
                  <a:pt x="3670478" y="2279560"/>
                </a:cubicBezTo>
                <a:cubicBezTo>
                  <a:pt x="3732858" y="2242132"/>
                  <a:pt x="3934698" y="2136584"/>
                  <a:pt x="4005329" y="2112135"/>
                </a:cubicBezTo>
                <a:cubicBezTo>
                  <a:pt x="4132167" y="2068229"/>
                  <a:pt x="4208613" y="2070740"/>
                  <a:pt x="4340180" y="2060619"/>
                </a:cubicBezTo>
                <a:cubicBezTo>
                  <a:pt x="4387402" y="2052033"/>
                  <a:pt x="4433873" y="2036316"/>
                  <a:pt x="4481847" y="2034862"/>
                </a:cubicBezTo>
                <a:cubicBezTo>
                  <a:pt x="4720996" y="2027616"/>
                  <a:pt x="4699205" y="2028891"/>
                  <a:pt x="4855335" y="2073498"/>
                </a:cubicBezTo>
                <a:cubicBezTo>
                  <a:pt x="5066163" y="2214052"/>
                  <a:pt x="4807743" y="2057038"/>
                  <a:pt x="5009881" y="2137893"/>
                </a:cubicBezTo>
                <a:cubicBezTo>
                  <a:pt x="5200539" y="2214156"/>
                  <a:pt x="5136685" y="2209467"/>
                  <a:pt x="5267459" y="2266681"/>
                </a:cubicBezTo>
                <a:cubicBezTo>
                  <a:pt x="5342630" y="2299569"/>
                  <a:pt x="5491514" y="2360515"/>
                  <a:pt x="5576552" y="2408349"/>
                </a:cubicBezTo>
                <a:cubicBezTo>
                  <a:pt x="5672278" y="2462195"/>
                  <a:pt x="5723207" y="2513044"/>
                  <a:pt x="5834129" y="2550017"/>
                </a:cubicBezTo>
                <a:lnTo>
                  <a:pt x="5911402" y="2575774"/>
                </a:lnTo>
                <a:cubicBezTo>
                  <a:pt x="6127150" y="2514134"/>
                  <a:pt x="5916469" y="2590112"/>
                  <a:pt x="6040191" y="2511380"/>
                </a:cubicBezTo>
                <a:cubicBezTo>
                  <a:pt x="6107126" y="2468785"/>
                  <a:pt x="6143415" y="2472551"/>
                  <a:pt x="6194738" y="2421228"/>
                </a:cubicBezTo>
                <a:cubicBezTo>
                  <a:pt x="6231291" y="2384675"/>
                  <a:pt x="6261216" y="2341871"/>
                  <a:pt x="6297769" y="2305318"/>
                </a:cubicBezTo>
                <a:cubicBezTo>
                  <a:pt x="6325756" y="2277331"/>
                  <a:pt x="6359320" y="2255403"/>
                  <a:pt x="6387921" y="2228045"/>
                </a:cubicBezTo>
                <a:cubicBezTo>
                  <a:pt x="6458117" y="2160901"/>
                  <a:pt x="6525296" y="2090670"/>
                  <a:pt x="6593983" y="2021983"/>
                </a:cubicBezTo>
                <a:cubicBezTo>
                  <a:pt x="6624034" y="1991932"/>
                  <a:pt x="6643818" y="1945270"/>
                  <a:pt x="6684135" y="1931831"/>
                </a:cubicBezTo>
                <a:cubicBezTo>
                  <a:pt x="6761192" y="1906145"/>
                  <a:pt x="6711259" y="1926147"/>
                  <a:pt x="6825802" y="1854558"/>
                </a:cubicBezTo>
                <a:cubicBezTo>
                  <a:pt x="6917561" y="1716920"/>
                  <a:pt x="6895442" y="1784452"/>
                  <a:pt x="6915955" y="1661374"/>
                </a:cubicBezTo>
                <a:cubicBezTo>
                  <a:pt x="6911662" y="1609859"/>
                  <a:pt x="6913214" y="1557518"/>
                  <a:pt x="6903076" y="1506828"/>
                </a:cubicBezTo>
                <a:cubicBezTo>
                  <a:pt x="6898125" y="1482074"/>
                  <a:pt x="6851892" y="1444968"/>
                  <a:pt x="6838681" y="1429555"/>
                </a:cubicBezTo>
                <a:cubicBezTo>
                  <a:pt x="6824712" y="1413258"/>
                  <a:pt x="6812924" y="1395211"/>
                  <a:pt x="6800045" y="1378039"/>
                </a:cubicBezTo>
                <a:cubicBezTo>
                  <a:pt x="6795752" y="1365160"/>
                  <a:pt x="6794361" y="1350915"/>
                  <a:pt x="6787166" y="1339403"/>
                </a:cubicBezTo>
                <a:cubicBezTo>
                  <a:pt x="6780867" y="1329324"/>
                  <a:pt x="6717590" y="1249034"/>
                  <a:pt x="6697014" y="1236372"/>
                </a:cubicBezTo>
                <a:cubicBezTo>
                  <a:pt x="6656137" y="1211217"/>
                  <a:pt x="6611804" y="1192091"/>
                  <a:pt x="6568225" y="1171977"/>
                </a:cubicBezTo>
                <a:cubicBezTo>
                  <a:pt x="6555899" y="1166288"/>
                  <a:pt x="6542900" y="1161760"/>
                  <a:pt x="6529588" y="1159098"/>
                </a:cubicBezTo>
                <a:cubicBezTo>
                  <a:pt x="6483638" y="1149908"/>
                  <a:pt x="6363717" y="1137806"/>
                  <a:pt x="6323526" y="1133341"/>
                </a:cubicBezTo>
                <a:cubicBezTo>
                  <a:pt x="6160394" y="1141927"/>
                  <a:pt x="5996751" y="1143610"/>
                  <a:pt x="5834129" y="1159098"/>
                </a:cubicBezTo>
                <a:cubicBezTo>
                  <a:pt x="5779382" y="1164312"/>
                  <a:pt x="5748174" y="1232174"/>
                  <a:pt x="5718219" y="1262129"/>
                </a:cubicBezTo>
                <a:cubicBezTo>
                  <a:pt x="5703041" y="1277307"/>
                  <a:pt x="5685903" y="1291167"/>
                  <a:pt x="5666704" y="1300766"/>
                </a:cubicBezTo>
                <a:cubicBezTo>
                  <a:pt x="5633897" y="1317170"/>
                  <a:pt x="5597729" y="1325781"/>
                  <a:pt x="5563673" y="1339403"/>
                </a:cubicBezTo>
                <a:cubicBezTo>
                  <a:pt x="5533317" y="1351545"/>
                  <a:pt x="5502763" y="1363418"/>
                  <a:pt x="5473521" y="1378039"/>
                </a:cubicBezTo>
                <a:cubicBezTo>
                  <a:pt x="5442564" y="1393518"/>
                  <a:pt x="5416333" y="1419006"/>
                  <a:pt x="5383369" y="1429555"/>
                </a:cubicBezTo>
                <a:cubicBezTo>
                  <a:pt x="5250948" y="1471930"/>
                  <a:pt x="5171862" y="1478531"/>
                  <a:pt x="5048518" y="1493949"/>
                </a:cubicBezTo>
                <a:cubicBezTo>
                  <a:pt x="4988417" y="1489656"/>
                  <a:pt x="4923597" y="1504805"/>
                  <a:pt x="4868214" y="1481070"/>
                </a:cubicBezTo>
                <a:cubicBezTo>
                  <a:pt x="4837915" y="1468084"/>
                  <a:pt x="4736472" y="1319814"/>
                  <a:pt x="4713667" y="1287887"/>
                </a:cubicBezTo>
                <a:cubicBezTo>
                  <a:pt x="4709586" y="1251155"/>
                  <a:pt x="4709486" y="1176495"/>
                  <a:pt x="4687909" y="1133341"/>
                </a:cubicBezTo>
                <a:cubicBezTo>
                  <a:pt x="4666757" y="1091037"/>
                  <a:pt x="4657075" y="1086361"/>
                  <a:pt x="4610636" y="1068946"/>
                </a:cubicBezTo>
                <a:cubicBezTo>
                  <a:pt x="4581102" y="1057871"/>
                  <a:pt x="4462547" y="1015595"/>
                  <a:pt x="4404574" y="1004552"/>
                </a:cubicBezTo>
                <a:cubicBezTo>
                  <a:pt x="4331775" y="990685"/>
                  <a:pt x="4258645" y="978613"/>
                  <a:pt x="4185633" y="965915"/>
                </a:cubicBezTo>
                <a:lnTo>
                  <a:pt x="4108360" y="953036"/>
                </a:lnTo>
                <a:cubicBezTo>
                  <a:pt x="4018208" y="961622"/>
                  <a:pt x="3926560" y="960324"/>
                  <a:pt x="3837904" y="978794"/>
                </a:cubicBezTo>
                <a:cubicBezTo>
                  <a:pt x="3820073" y="982509"/>
                  <a:pt x="3810449" y="1003054"/>
                  <a:pt x="3799267" y="1017431"/>
                </a:cubicBezTo>
                <a:cubicBezTo>
                  <a:pt x="3780261" y="1041867"/>
                  <a:pt x="3769642" y="1072814"/>
                  <a:pt x="3747752" y="1094704"/>
                </a:cubicBezTo>
                <a:cubicBezTo>
                  <a:pt x="3730052" y="1112404"/>
                  <a:pt x="3704822" y="1120462"/>
                  <a:pt x="3683357" y="1133341"/>
                </a:cubicBezTo>
                <a:cubicBezTo>
                  <a:pt x="3468709" y="1124755"/>
                  <a:pt x="3253758" y="1121873"/>
                  <a:pt x="3039414" y="1107583"/>
                </a:cubicBezTo>
                <a:cubicBezTo>
                  <a:pt x="2995731" y="1104671"/>
                  <a:pt x="2953485" y="1090754"/>
                  <a:pt x="2910625" y="1081825"/>
                </a:cubicBezTo>
                <a:lnTo>
                  <a:pt x="2730321" y="1043188"/>
                </a:lnTo>
                <a:cubicBezTo>
                  <a:pt x="2717442" y="1034602"/>
                  <a:pt x="2706177" y="1022866"/>
                  <a:pt x="2691684" y="1017431"/>
                </a:cubicBezTo>
                <a:cubicBezTo>
                  <a:pt x="2645648" y="1000168"/>
                  <a:pt x="2486041" y="992781"/>
                  <a:pt x="2472743" y="991673"/>
                </a:cubicBezTo>
                <a:cubicBezTo>
                  <a:pt x="2459864" y="987380"/>
                  <a:pt x="2445619" y="985989"/>
                  <a:pt x="2434107" y="978794"/>
                </a:cubicBezTo>
                <a:cubicBezTo>
                  <a:pt x="2362341" y="933941"/>
                  <a:pt x="2348546" y="903499"/>
                  <a:pt x="2305318" y="824248"/>
                </a:cubicBezTo>
                <a:cubicBezTo>
                  <a:pt x="2288610" y="793616"/>
                  <a:pt x="2293427" y="766451"/>
                  <a:pt x="2279560" y="734096"/>
                </a:cubicBezTo>
                <a:cubicBezTo>
                  <a:pt x="2273463" y="719869"/>
                  <a:pt x="2262388" y="708338"/>
                  <a:pt x="2253802" y="695459"/>
                </a:cubicBezTo>
                <a:cubicBezTo>
                  <a:pt x="2249509" y="682580"/>
                  <a:pt x="2250523" y="666421"/>
                  <a:pt x="2240924" y="656822"/>
                </a:cubicBezTo>
                <a:cubicBezTo>
                  <a:pt x="2119498" y="535396"/>
                  <a:pt x="1879571" y="578674"/>
                  <a:pt x="1751526" y="566670"/>
                </a:cubicBezTo>
                <a:cubicBezTo>
                  <a:pt x="1721475" y="549498"/>
                  <a:pt x="1689895" y="534763"/>
                  <a:pt x="1661374" y="515155"/>
                </a:cubicBezTo>
                <a:cubicBezTo>
                  <a:pt x="1621039" y="487425"/>
                  <a:pt x="1586637" y="451472"/>
                  <a:pt x="1545464" y="425003"/>
                </a:cubicBezTo>
                <a:cubicBezTo>
                  <a:pt x="1526017" y="412502"/>
                  <a:pt x="1503002" y="406556"/>
                  <a:pt x="1481070" y="399245"/>
                </a:cubicBezTo>
                <a:cubicBezTo>
                  <a:pt x="1380868" y="365844"/>
                  <a:pt x="1387988" y="373161"/>
                  <a:pt x="1275008" y="360608"/>
                </a:cubicBezTo>
                <a:cubicBezTo>
                  <a:pt x="1178329" y="336438"/>
                  <a:pt x="1195900" y="335156"/>
                  <a:pt x="1043188" y="360608"/>
                </a:cubicBezTo>
                <a:cubicBezTo>
                  <a:pt x="1024251" y="363764"/>
                  <a:pt x="1009886" y="380295"/>
                  <a:pt x="991673" y="386366"/>
                </a:cubicBezTo>
                <a:cubicBezTo>
                  <a:pt x="970906" y="393288"/>
                  <a:pt x="948514" y="393936"/>
                  <a:pt x="927278" y="399245"/>
                </a:cubicBezTo>
                <a:cubicBezTo>
                  <a:pt x="914108" y="402538"/>
                  <a:pt x="901521" y="407831"/>
                  <a:pt x="888642" y="412124"/>
                </a:cubicBezTo>
                <a:cubicBezTo>
                  <a:pt x="841419" y="407831"/>
                  <a:pt x="791958" y="414240"/>
                  <a:pt x="746974" y="399245"/>
                </a:cubicBezTo>
                <a:cubicBezTo>
                  <a:pt x="734095" y="394952"/>
                  <a:pt x="740830" y="372395"/>
                  <a:pt x="734095" y="360608"/>
                </a:cubicBezTo>
                <a:cubicBezTo>
                  <a:pt x="704604" y="308998"/>
                  <a:pt x="700027" y="312138"/>
                  <a:pt x="656822" y="283335"/>
                </a:cubicBezTo>
                <a:cubicBezTo>
                  <a:pt x="564525" y="144888"/>
                  <a:pt x="647163" y="247382"/>
                  <a:pt x="566670" y="180304"/>
                </a:cubicBezTo>
                <a:cubicBezTo>
                  <a:pt x="552678" y="168644"/>
                  <a:pt x="543188" y="151770"/>
                  <a:pt x="528033" y="141667"/>
                </a:cubicBezTo>
                <a:cubicBezTo>
                  <a:pt x="516738" y="134137"/>
                  <a:pt x="501539" y="134859"/>
                  <a:pt x="489397" y="128788"/>
                </a:cubicBezTo>
                <a:cubicBezTo>
                  <a:pt x="475553" y="121866"/>
                  <a:pt x="464987" y="109128"/>
                  <a:pt x="450760" y="103031"/>
                </a:cubicBezTo>
                <a:cubicBezTo>
                  <a:pt x="392999" y="78277"/>
                  <a:pt x="410726" y="102332"/>
                  <a:pt x="360608" y="77273"/>
                </a:cubicBezTo>
                <a:cubicBezTo>
                  <a:pt x="346763" y="70351"/>
                  <a:pt x="334850" y="60101"/>
                  <a:pt x="321971" y="51515"/>
                </a:cubicBezTo>
                <a:cubicBezTo>
                  <a:pt x="93826" y="69065"/>
                  <a:pt x="181742" y="9044"/>
                  <a:pt x="141667" y="115910"/>
                </a:cubicBezTo>
                <a:cubicBezTo>
                  <a:pt x="134926" y="133886"/>
                  <a:pt x="124495" y="150253"/>
                  <a:pt x="115909" y="167425"/>
                </a:cubicBezTo>
                <a:cubicBezTo>
                  <a:pt x="111616" y="184597"/>
                  <a:pt x="110003" y="202672"/>
                  <a:pt x="103031" y="218941"/>
                </a:cubicBezTo>
                <a:cubicBezTo>
                  <a:pt x="96934" y="233168"/>
                  <a:pt x="81525" y="242694"/>
                  <a:pt x="77273" y="257577"/>
                </a:cubicBezTo>
                <a:cubicBezTo>
                  <a:pt x="72555" y="274088"/>
                  <a:pt x="77273" y="291921"/>
                  <a:pt x="77273" y="309093"/>
                </a:cubicBezTo>
              </a:path>
            </a:pathLst>
          </a:cu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468192" y="3902299"/>
            <a:ext cx="6156101" cy="1712890"/>
          </a:xfrm>
          <a:custGeom>
            <a:avLst/>
            <a:gdLst>
              <a:gd name="connsiteX0" fmla="*/ 0 w 6156101"/>
              <a:gd name="connsiteY0" fmla="*/ 0 h 1712890"/>
              <a:gd name="connsiteX1" fmla="*/ 51515 w 6156101"/>
              <a:gd name="connsiteY1" fmla="*/ 115909 h 1712890"/>
              <a:gd name="connsiteX2" fmla="*/ 90152 w 6156101"/>
              <a:gd name="connsiteY2" fmla="*/ 180304 h 1712890"/>
              <a:gd name="connsiteX3" fmla="*/ 154546 w 6156101"/>
              <a:gd name="connsiteY3" fmla="*/ 296214 h 1712890"/>
              <a:gd name="connsiteX4" fmla="*/ 193183 w 6156101"/>
              <a:gd name="connsiteY4" fmla="*/ 309093 h 1712890"/>
              <a:gd name="connsiteX5" fmla="*/ 360608 w 6156101"/>
              <a:gd name="connsiteY5" fmla="*/ 257577 h 1712890"/>
              <a:gd name="connsiteX6" fmla="*/ 412123 w 6156101"/>
              <a:gd name="connsiteY6" fmla="*/ 231819 h 1712890"/>
              <a:gd name="connsiteX7" fmla="*/ 489397 w 6156101"/>
              <a:gd name="connsiteY7" fmla="*/ 218940 h 1712890"/>
              <a:gd name="connsiteX8" fmla="*/ 708338 w 6156101"/>
              <a:gd name="connsiteY8" fmla="*/ 244698 h 1712890"/>
              <a:gd name="connsiteX9" fmla="*/ 759853 w 6156101"/>
              <a:gd name="connsiteY9" fmla="*/ 270456 h 1712890"/>
              <a:gd name="connsiteX10" fmla="*/ 837126 w 6156101"/>
              <a:gd name="connsiteY10" fmla="*/ 283335 h 1712890"/>
              <a:gd name="connsiteX11" fmla="*/ 940157 w 6156101"/>
              <a:gd name="connsiteY11" fmla="*/ 321971 h 1712890"/>
              <a:gd name="connsiteX12" fmla="*/ 991673 w 6156101"/>
              <a:gd name="connsiteY12" fmla="*/ 360608 h 1712890"/>
              <a:gd name="connsiteX13" fmla="*/ 1030309 w 6156101"/>
              <a:gd name="connsiteY13" fmla="*/ 386366 h 1712890"/>
              <a:gd name="connsiteX14" fmla="*/ 1107583 w 6156101"/>
              <a:gd name="connsiteY14" fmla="*/ 489397 h 1712890"/>
              <a:gd name="connsiteX15" fmla="*/ 1184856 w 6156101"/>
              <a:gd name="connsiteY15" fmla="*/ 579549 h 1712890"/>
              <a:gd name="connsiteX16" fmla="*/ 1596980 w 6156101"/>
              <a:gd name="connsiteY16" fmla="*/ 618186 h 1712890"/>
              <a:gd name="connsiteX17" fmla="*/ 1674253 w 6156101"/>
              <a:gd name="connsiteY17" fmla="*/ 669701 h 1712890"/>
              <a:gd name="connsiteX18" fmla="*/ 1803042 w 6156101"/>
              <a:gd name="connsiteY18" fmla="*/ 798490 h 1712890"/>
              <a:gd name="connsiteX19" fmla="*/ 1957588 w 6156101"/>
              <a:gd name="connsiteY19" fmla="*/ 1056067 h 1712890"/>
              <a:gd name="connsiteX20" fmla="*/ 1970467 w 6156101"/>
              <a:gd name="connsiteY20" fmla="*/ 1107583 h 1712890"/>
              <a:gd name="connsiteX21" fmla="*/ 1983346 w 6156101"/>
              <a:gd name="connsiteY21" fmla="*/ 1287887 h 1712890"/>
              <a:gd name="connsiteX22" fmla="*/ 1996225 w 6156101"/>
              <a:gd name="connsiteY22" fmla="*/ 1326524 h 1712890"/>
              <a:gd name="connsiteX23" fmla="*/ 2034862 w 6156101"/>
              <a:gd name="connsiteY23" fmla="*/ 1365160 h 1712890"/>
              <a:gd name="connsiteX24" fmla="*/ 2073498 w 6156101"/>
              <a:gd name="connsiteY24" fmla="*/ 1416676 h 1712890"/>
              <a:gd name="connsiteX25" fmla="*/ 2137893 w 6156101"/>
              <a:gd name="connsiteY25" fmla="*/ 1442433 h 1712890"/>
              <a:gd name="connsiteX26" fmla="*/ 2395470 w 6156101"/>
              <a:gd name="connsiteY26" fmla="*/ 1390918 h 1712890"/>
              <a:gd name="connsiteX27" fmla="*/ 2524259 w 6156101"/>
              <a:gd name="connsiteY27" fmla="*/ 1326524 h 1712890"/>
              <a:gd name="connsiteX28" fmla="*/ 2678805 w 6156101"/>
              <a:gd name="connsiteY28" fmla="*/ 1275008 h 1712890"/>
              <a:gd name="connsiteX29" fmla="*/ 2781836 w 6156101"/>
              <a:gd name="connsiteY29" fmla="*/ 1184856 h 1712890"/>
              <a:gd name="connsiteX30" fmla="*/ 3026535 w 6156101"/>
              <a:gd name="connsiteY30" fmla="*/ 1068946 h 1712890"/>
              <a:gd name="connsiteX31" fmla="*/ 3103808 w 6156101"/>
              <a:gd name="connsiteY31" fmla="*/ 1043188 h 1712890"/>
              <a:gd name="connsiteX32" fmla="*/ 3155323 w 6156101"/>
              <a:gd name="connsiteY32" fmla="*/ 1030309 h 1712890"/>
              <a:gd name="connsiteX33" fmla="*/ 3322749 w 6156101"/>
              <a:gd name="connsiteY33" fmla="*/ 991673 h 1712890"/>
              <a:gd name="connsiteX34" fmla="*/ 3400022 w 6156101"/>
              <a:gd name="connsiteY34" fmla="*/ 965915 h 1712890"/>
              <a:gd name="connsiteX35" fmla="*/ 3451538 w 6156101"/>
              <a:gd name="connsiteY35" fmla="*/ 940157 h 1712890"/>
              <a:gd name="connsiteX36" fmla="*/ 3515932 w 6156101"/>
              <a:gd name="connsiteY36" fmla="*/ 914400 h 1712890"/>
              <a:gd name="connsiteX37" fmla="*/ 3721994 w 6156101"/>
              <a:gd name="connsiteY37" fmla="*/ 927278 h 1712890"/>
              <a:gd name="connsiteX38" fmla="*/ 3760631 w 6156101"/>
              <a:gd name="connsiteY38" fmla="*/ 978794 h 1712890"/>
              <a:gd name="connsiteX39" fmla="*/ 3773509 w 6156101"/>
              <a:gd name="connsiteY39" fmla="*/ 1017431 h 1712890"/>
              <a:gd name="connsiteX40" fmla="*/ 3799267 w 6156101"/>
              <a:gd name="connsiteY40" fmla="*/ 1056067 h 1712890"/>
              <a:gd name="connsiteX41" fmla="*/ 3825025 w 6156101"/>
              <a:gd name="connsiteY41" fmla="*/ 1107583 h 1712890"/>
              <a:gd name="connsiteX42" fmla="*/ 3915177 w 6156101"/>
              <a:gd name="connsiteY42" fmla="*/ 1171977 h 1712890"/>
              <a:gd name="connsiteX43" fmla="*/ 3992450 w 6156101"/>
              <a:gd name="connsiteY43" fmla="*/ 1210614 h 1712890"/>
              <a:gd name="connsiteX44" fmla="*/ 4031087 w 6156101"/>
              <a:gd name="connsiteY44" fmla="*/ 1300766 h 1712890"/>
              <a:gd name="connsiteX45" fmla="*/ 4043966 w 6156101"/>
              <a:gd name="connsiteY45" fmla="*/ 1339402 h 1712890"/>
              <a:gd name="connsiteX46" fmla="*/ 4056845 w 6156101"/>
              <a:gd name="connsiteY46" fmla="*/ 1429555 h 1712890"/>
              <a:gd name="connsiteX47" fmla="*/ 4146997 w 6156101"/>
              <a:gd name="connsiteY47" fmla="*/ 1468191 h 1712890"/>
              <a:gd name="connsiteX48" fmla="*/ 4378816 w 6156101"/>
              <a:gd name="connsiteY48" fmla="*/ 1455312 h 1712890"/>
              <a:gd name="connsiteX49" fmla="*/ 4546242 w 6156101"/>
              <a:gd name="connsiteY49" fmla="*/ 1378039 h 1712890"/>
              <a:gd name="connsiteX50" fmla="*/ 4597757 w 6156101"/>
              <a:gd name="connsiteY50" fmla="*/ 1365160 h 1712890"/>
              <a:gd name="connsiteX51" fmla="*/ 4675031 w 6156101"/>
              <a:gd name="connsiteY51" fmla="*/ 1313645 h 1712890"/>
              <a:gd name="connsiteX52" fmla="*/ 4739425 w 6156101"/>
              <a:gd name="connsiteY52" fmla="*/ 1275008 h 1712890"/>
              <a:gd name="connsiteX53" fmla="*/ 4842456 w 6156101"/>
              <a:gd name="connsiteY53" fmla="*/ 1262129 h 1712890"/>
              <a:gd name="connsiteX54" fmla="*/ 4881093 w 6156101"/>
              <a:gd name="connsiteY54" fmla="*/ 1249250 h 1712890"/>
              <a:gd name="connsiteX55" fmla="*/ 5048518 w 6156101"/>
              <a:gd name="connsiteY55" fmla="*/ 1275008 h 1712890"/>
              <a:gd name="connsiteX56" fmla="*/ 5112912 w 6156101"/>
              <a:gd name="connsiteY56" fmla="*/ 1352281 h 1712890"/>
              <a:gd name="connsiteX57" fmla="*/ 5164428 w 6156101"/>
              <a:gd name="connsiteY57" fmla="*/ 1429555 h 1712890"/>
              <a:gd name="connsiteX58" fmla="*/ 5190185 w 6156101"/>
              <a:gd name="connsiteY58" fmla="*/ 1468191 h 1712890"/>
              <a:gd name="connsiteX59" fmla="*/ 5215943 w 6156101"/>
              <a:gd name="connsiteY59" fmla="*/ 1519707 h 1712890"/>
              <a:gd name="connsiteX60" fmla="*/ 5254580 w 6156101"/>
              <a:gd name="connsiteY60" fmla="*/ 1532586 h 1712890"/>
              <a:gd name="connsiteX61" fmla="*/ 5306095 w 6156101"/>
              <a:gd name="connsiteY61" fmla="*/ 1558343 h 1712890"/>
              <a:gd name="connsiteX62" fmla="*/ 5473521 w 6156101"/>
              <a:gd name="connsiteY62" fmla="*/ 1584101 h 1712890"/>
              <a:gd name="connsiteX63" fmla="*/ 5602309 w 6156101"/>
              <a:gd name="connsiteY63" fmla="*/ 1545464 h 1712890"/>
              <a:gd name="connsiteX64" fmla="*/ 5692462 w 6156101"/>
              <a:gd name="connsiteY64" fmla="*/ 1442433 h 1712890"/>
              <a:gd name="connsiteX65" fmla="*/ 5769735 w 6156101"/>
              <a:gd name="connsiteY65" fmla="*/ 1378039 h 1712890"/>
              <a:gd name="connsiteX66" fmla="*/ 5808371 w 6156101"/>
              <a:gd name="connsiteY66" fmla="*/ 1365160 h 1712890"/>
              <a:gd name="connsiteX67" fmla="*/ 5859887 w 6156101"/>
              <a:gd name="connsiteY67" fmla="*/ 1378039 h 1712890"/>
              <a:gd name="connsiteX68" fmla="*/ 5885645 w 6156101"/>
              <a:gd name="connsiteY68" fmla="*/ 1442433 h 1712890"/>
              <a:gd name="connsiteX69" fmla="*/ 5924281 w 6156101"/>
              <a:gd name="connsiteY69" fmla="*/ 1468191 h 1712890"/>
              <a:gd name="connsiteX70" fmla="*/ 5962918 w 6156101"/>
              <a:gd name="connsiteY70" fmla="*/ 1545464 h 1712890"/>
              <a:gd name="connsiteX71" fmla="*/ 6001554 w 6156101"/>
              <a:gd name="connsiteY71" fmla="*/ 1584101 h 1712890"/>
              <a:gd name="connsiteX72" fmla="*/ 6078828 w 6156101"/>
              <a:gd name="connsiteY72" fmla="*/ 1674253 h 1712890"/>
              <a:gd name="connsiteX73" fmla="*/ 6117464 w 6156101"/>
              <a:gd name="connsiteY73" fmla="*/ 1700011 h 1712890"/>
              <a:gd name="connsiteX74" fmla="*/ 6156101 w 6156101"/>
              <a:gd name="connsiteY74" fmla="*/ 1712890 h 171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156101" h="1712890">
                <a:moveTo>
                  <a:pt x="0" y="0"/>
                </a:moveTo>
                <a:cubicBezTo>
                  <a:pt x="20471" y="51178"/>
                  <a:pt x="25729" y="69495"/>
                  <a:pt x="51515" y="115909"/>
                </a:cubicBezTo>
                <a:cubicBezTo>
                  <a:pt x="63672" y="137791"/>
                  <a:pt x="79794" y="157515"/>
                  <a:pt x="90152" y="180304"/>
                </a:cubicBezTo>
                <a:cubicBezTo>
                  <a:pt x="119371" y="244586"/>
                  <a:pt x="98252" y="258685"/>
                  <a:pt x="154546" y="296214"/>
                </a:cubicBezTo>
                <a:cubicBezTo>
                  <a:pt x="165842" y="303744"/>
                  <a:pt x="180304" y="304800"/>
                  <a:pt x="193183" y="309093"/>
                </a:cubicBezTo>
                <a:cubicBezTo>
                  <a:pt x="213715" y="303227"/>
                  <a:pt x="336848" y="269457"/>
                  <a:pt x="360608" y="257577"/>
                </a:cubicBezTo>
                <a:cubicBezTo>
                  <a:pt x="377780" y="248991"/>
                  <a:pt x="393734" y="237336"/>
                  <a:pt x="412123" y="231819"/>
                </a:cubicBezTo>
                <a:cubicBezTo>
                  <a:pt x="437135" y="224315"/>
                  <a:pt x="463639" y="223233"/>
                  <a:pt x="489397" y="218940"/>
                </a:cubicBezTo>
                <a:cubicBezTo>
                  <a:pt x="562377" y="227526"/>
                  <a:pt x="636152" y="230948"/>
                  <a:pt x="708338" y="244698"/>
                </a:cubicBezTo>
                <a:cubicBezTo>
                  <a:pt x="727197" y="248290"/>
                  <a:pt x="741464" y="264939"/>
                  <a:pt x="759853" y="270456"/>
                </a:cubicBezTo>
                <a:cubicBezTo>
                  <a:pt x="784865" y="277960"/>
                  <a:pt x="811635" y="277670"/>
                  <a:pt x="837126" y="283335"/>
                </a:cubicBezTo>
                <a:cubicBezTo>
                  <a:pt x="856403" y="287619"/>
                  <a:pt x="933474" y="318258"/>
                  <a:pt x="940157" y="321971"/>
                </a:cubicBezTo>
                <a:cubicBezTo>
                  <a:pt x="958921" y="332395"/>
                  <a:pt x="974206" y="348132"/>
                  <a:pt x="991673" y="360608"/>
                </a:cubicBezTo>
                <a:cubicBezTo>
                  <a:pt x="1004268" y="369605"/>
                  <a:pt x="1019955" y="374861"/>
                  <a:pt x="1030309" y="386366"/>
                </a:cubicBezTo>
                <a:cubicBezTo>
                  <a:pt x="1059027" y="418275"/>
                  <a:pt x="1088385" y="450999"/>
                  <a:pt x="1107583" y="489397"/>
                </a:cubicBezTo>
                <a:cubicBezTo>
                  <a:pt x="1132971" y="540174"/>
                  <a:pt x="1129127" y="551684"/>
                  <a:pt x="1184856" y="579549"/>
                </a:cubicBezTo>
                <a:cubicBezTo>
                  <a:pt x="1301927" y="638085"/>
                  <a:pt x="1507220" y="614734"/>
                  <a:pt x="1596980" y="618186"/>
                </a:cubicBezTo>
                <a:cubicBezTo>
                  <a:pt x="1661192" y="639589"/>
                  <a:pt x="1614886" y="617755"/>
                  <a:pt x="1674253" y="669701"/>
                </a:cubicBezTo>
                <a:cubicBezTo>
                  <a:pt x="1753809" y="739312"/>
                  <a:pt x="1734492" y="703575"/>
                  <a:pt x="1803042" y="798490"/>
                </a:cubicBezTo>
                <a:cubicBezTo>
                  <a:pt x="1824226" y="827822"/>
                  <a:pt x="1942353" y="995127"/>
                  <a:pt x="1957588" y="1056067"/>
                </a:cubicBezTo>
                <a:lnTo>
                  <a:pt x="1970467" y="1107583"/>
                </a:lnTo>
                <a:cubicBezTo>
                  <a:pt x="1974760" y="1167684"/>
                  <a:pt x="1976306" y="1228045"/>
                  <a:pt x="1983346" y="1287887"/>
                </a:cubicBezTo>
                <a:cubicBezTo>
                  <a:pt x="1984932" y="1301370"/>
                  <a:pt x="1988695" y="1315228"/>
                  <a:pt x="1996225" y="1326524"/>
                </a:cubicBezTo>
                <a:cubicBezTo>
                  <a:pt x="2006328" y="1341678"/>
                  <a:pt x="2023009" y="1351331"/>
                  <a:pt x="2034862" y="1365160"/>
                </a:cubicBezTo>
                <a:cubicBezTo>
                  <a:pt x="2048831" y="1381457"/>
                  <a:pt x="2056326" y="1403797"/>
                  <a:pt x="2073498" y="1416676"/>
                </a:cubicBezTo>
                <a:cubicBezTo>
                  <a:pt x="2091993" y="1430547"/>
                  <a:pt x="2116428" y="1433847"/>
                  <a:pt x="2137893" y="1442433"/>
                </a:cubicBezTo>
                <a:cubicBezTo>
                  <a:pt x="2223752" y="1425261"/>
                  <a:pt x="2311603" y="1416078"/>
                  <a:pt x="2395470" y="1390918"/>
                </a:cubicBezTo>
                <a:cubicBezTo>
                  <a:pt x="2441443" y="1377126"/>
                  <a:pt x="2479836" y="1344697"/>
                  <a:pt x="2524259" y="1326524"/>
                </a:cubicBezTo>
                <a:cubicBezTo>
                  <a:pt x="2574518" y="1305963"/>
                  <a:pt x="2627290" y="1292180"/>
                  <a:pt x="2678805" y="1275008"/>
                </a:cubicBezTo>
                <a:cubicBezTo>
                  <a:pt x="2713149" y="1244957"/>
                  <a:pt x="2744173" y="1210625"/>
                  <a:pt x="2781836" y="1184856"/>
                </a:cubicBezTo>
                <a:cubicBezTo>
                  <a:pt x="2869658" y="1124768"/>
                  <a:pt x="2931812" y="1102776"/>
                  <a:pt x="3026535" y="1068946"/>
                </a:cubicBezTo>
                <a:cubicBezTo>
                  <a:pt x="3052104" y="1059814"/>
                  <a:pt x="3077802" y="1050990"/>
                  <a:pt x="3103808" y="1043188"/>
                </a:cubicBezTo>
                <a:cubicBezTo>
                  <a:pt x="3120762" y="1038102"/>
                  <a:pt x="3138531" y="1035906"/>
                  <a:pt x="3155323" y="1030309"/>
                </a:cubicBezTo>
                <a:cubicBezTo>
                  <a:pt x="3282740" y="987837"/>
                  <a:pt x="3150538" y="1013200"/>
                  <a:pt x="3322749" y="991673"/>
                </a:cubicBezTo>
                <a:cubicBezTo>
                  <a:pt x="3348507" y="983087"/>
                  <a:pt x="3374813" y="975999"/>
                  <a:pt x="3400022" y="965915"/>
                </a:cubicBezTo>
                <a:cubicBezTo>
                  <a:pt x="3417848" y="958785"/>
                  <a:pt x="3433994" y="947954"/>
                  <a:pt x="3451538" y="940157"/>
                </a:cubicBezTo>
                <a:cubicBezTo>
                  <a:pt x="3472664" y="930768"/>
                  <a:pt x="3494467" y="922986"/>
                  <a:pt x="3515932" y="914400"/>
                </a:cubicBezTo>
                <a:cubicBezTo>
                  <a:pt x="3584619" y="918693"/>
                  <a:pt x="3655439" y="909764"/>
                  <a:pt x="3721994" y="927278"/>
                </a:cubicBezTo>
                <a:cubicBezTo>
                  <a:pt x="3742752" y="932741"/>
                  <a:pt x="3749982" y="960157"/>
                  <a:pt x="3760631" y="978794"/>
                </a:cubicBezTo>
                <a:cubicBezTo>
                  <a:pt x="3767366" y="990581"/>
                  <a:pt x="3767438" y="1005289"/>
                  <a:pt x="3773509" y="1017431"/>
                </a:cubicBezTo>
                <a:cubicBezTo>
                  <a:pt x="3780431" y="1031275"/>
                  <a:pt x="3791588" y="1042628"/>
                  <a:pt x="3799267" y="1056067"/>
                </a:cubicBezTo>
                <a:cubicBezTo>
                  <a:pt x="3808792" y="1072736"/>
                  <a:pt x="3813866" y="1091960"/>
                  <a:pt x="3825025" y="1107583"/>
                </a:cubicBezTo>
                <a:cubicBezTo>
                  <a:pt x="3857575" y="1153153"/>
                  <a:pt x="3868097" y="1145074"/>
                  <a:pt x="3915177" y="1171977"/>
                </a:cubicBezTo>
                <a:cubicBezTo>
                  <a:pt x="3985081" y="1211923"/>
                  <a:pt x="3921614" y="1187001"/>
                  <a:pt x="3992450" y="1210614"/>
                </a:cubicBezTo>
                <a:cubicBezTo>
                  <a:pt x="4022653" y="1301222"/>
                  <a:pt x="3983343" y="1189365"/>
                  <a:pt x="4031087" y="1300766"/>
                </a:cubicBezTo>
                <a:cubicBezTo>
                  <a:pt x="4036435" y="1313244"/>
                  <a:pt x="4039673" y="1326523"/>
                  <a:pt x="4043966" y="1339402"/>
                </a:cubicBezTo>
                <a:cubicBezTo>
                  <a:pt x="4048259" y="1369453"/>
                  <a:pt x="4044516" y="1401815"/>
                  <a:pt x="4056845" y="1429555"/>
                </a:cubicBezTo>
                <a:cubicBezTo>
                  <a:pt x="4067962" y="1454569"/>
                  <a:pt x="4128777" y="1463636"/>
                  <a:pt x="4146997" y="1468191"/>
                </a:cubicBezTo>
                <a:cubicBezTo>
                  <a:pt x="4224270" y="1463898"/>
                  <a:pt x="4302629" y="1468917"/>
                  <a:pt x="4378816" y="1455312"/>
                </a:cubicBezTo>
                <a:cubicBezTo>
                  <a:pt x="4614536" y="1413219"/>
                  <a:pt x="4438148" y="1424366"/>
                  <a:pt x="4546242" y="1378039"/>
                </a:cubicBezTo>
                <a:cubicBezTo>
                  <a:pt x="4562511" y="1371066"/>
                  <a:pt x="4580585" y="1369453"/>
                  <a:pt x="4597757" y="1365160"/>
                </a:cubicBezTo>
                <a:cubicBezTo>
                  <a:pt x="4623515" y="1347988"/>
                  <a:pt x="4648914" y="1330265"/>
                  <a:pt x="4675031" y="1313645"/>
                </a:cubicBezTo>
                <a:cubicBezTo>
                  <a:pt x="4696150" y="1300206"/>
                  <a:pt x="4714586" y="1278113"/>
                  <a:pt x="4739425" y="1275008"/>
                </a:cubicBezTo>
                <a:lnTo>
                  <a:pt x="4842456" y="1262129"/>
                </a:lnTo>
                <a:cubicBezTo>
                  <a:pt x="4855335" y="1257836"/>
                  <a:pt x="4867544" y="1248403"/>
                  <a:pt x="4881093" y="1249250"/>
                </a:cubicBezTo>
                <a:cubicBezTo>
                  <a:pt x="4937448" y="1252772"/>
                  <a:pt x="4996920" y="1252075"/>
                  <a:pt x="5048518" y="1275008"/>
                </a:cubicBezTo>
                <a:cubicBezTo>
                  <a:pt x="5079157" y="1288625"/>
                  <a:pt x="5092795" y="1325458"/>
                  <a:pt x="5112912" y="1352281"/>
                </a:cubicBezTo>
                <a:cubicBezTo>
                  <a:pt x="5131486" y="1377047"/>
                  <a:pt x="5147256" y="1403797"/>
                  <a:pt x="5164428" y="1429555"/>
                </a:cubicBezTo>
                <a:cubicBezTo>
                  <a:pt x="5173014" y="1442434"/>
                  <a:pt x="5183263" y="1454347"/>
                  <a:pt x="5190185" y="1468191"/>
                </a:cubicBezTo>
                <a:cubicBezTo>
                  <a:pt x="5198771" y="1485363"/>
                  <a:pt x="5202367" y="1506131"/>
                  <a:pt x="5215943" y="1519707"/>
                </a:cubicBezTo>
                <a:cubicBezTo>
                  <a:pt x="5225542" y="1529306"/>
                  <a:pt x="5242102" y="1527238"/>
                  <a:pt x="5254580" y="1532586"/>
                </a:cubicBezTo>
                <a:cubicBezTo>
                  <a:pt x="5272226" y="1540149"/>
                  <a:pt x="5288119" y="1551602"/>
                  <a:pt x="5306095" y="1558343"/>
                </a:cubicBezTo>
                <a:cubicBezTo>
                  <a:pt x="5353059" y="1575954"/>
                  <a:pt x="5432844" y="1579581"/>
                  <a:pt x="5473521" y="1584101"/>
                </a:cubicBezTo>
                <a:cubicBezTo>
                  <a:pt x="5516450" y="1571222"/>
                  <a:pt x="5562221" y="1565508"/>
                  <a:pt x="5602309" y="1545464"/>
                </a:cubicBezTo>
                <a:cubicBezTo>
                  <a:pt x="5634034" y="1529602"/>
                  <a:pt x="5670163" y="1468448"/>
                  <a:pt x="5692462" y="1442433"/>
                </a:cubicBezTo>
                <a:cubicBezTo>
                  <a:pt x="5713824" y="1417510"/>
                  <a:pt x="5739926" y="1392944"/>
                  <a:pt x="5769735" y="1378039"/>
                </a:cubicBezTo>
                <a:cubicBezTo>
                  <a:pt x="5781877" y="1371968"/>
                  <a:pt x="5795492" y="1369453"/>
                  <a:pt x="5808371" y="1365160"/>
                </a:cubicBezTo>
                <a:cubicBezTo>
                  <a:pt x="5825543" y="1369453"/>
                  <a:pt x="5847371" y="1365523"/>
                  <a:pt x="5859887" y="1378039"/>
                </a:cubicBezTo>
                <a:cubicBezTo>
                  <a:pt x="5876234" y="1394386"/>
                  <a:pt x="5872208" y="1423621"/>
                  <a:pt x="5885645" y="1442433"/>
                </a:cubicBezTo>
                <a:cubicBezTo>
                  <a:pt x="5894642" y="1455028"/>
                  <a:pt x="5911402" y="1459605"/>
                  <a:pt x="5924281" y="1468191"/>
                </a:cubicBezTo>
                <a:cubicBezTo>
                  <a:pt x="5937189" y="1506916"/>
                  <a:pt x="5935177" y="1512174"/>
                  <a:pt x="5962918" y="1545464"/>
                </a:cubicBezTo>
                <a:cubicBezTo>
                  <a:pt x="5974578" y="1559456"/>
                  <a:pt x="5989701" y="1570272"/>
                  <a:pt x="6001554" y="1584101"/>
                </a:cubicBezTo>
                <a:cubicBezTo>
                  <a:pt x="6044189" y="1633842"/>
                  <a:pt x="6030893" y="1634307"/>
                  <a:pt x="6078828" y="1674253"/>
                </a:cubicBezTo>
                <a:cubicBezTo>
                  <a:pt x="6090719" y="1684162"/>
                  <a:pt x="6103620" y="1693089"/>
                  <a:pt x="6117464" y="1700011"/>
                </a:cubicBezTo>
                <a:cubicBezTo>
                  <a:pt x="6129606" y="1706082"/>
                  <a:pt x="6156101" y="1712890"/>
                  <a:pt x="6156101" y="17128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468192" y="3773510"/>
            <a:ext cx="6284890" cy="2047741"/>
          </a:xfrm>
          <a:custGeom>
            <a:avLst/>
            <a:gdLst>
              <a:gd name="connsiteX0" fmla="*/ 0 w 6284890"/>
              <a:gd name="connsiteY0" fmla="*/ 0 h 2047741"/>
              <a:gd name="connsiteX1" fmla="*/ 115909 w 6284890"/>
              <a:gd name="connsiteY1" fmla="*/ 38636 h 2047741"/>
              <a:gd name="connsiteX2" fmla="*/ 193183 w 6284890"/>
              <a:gd name="connsiteY2" fmla="*/ 51515 h 2047741"/>
              <a:gd name="connsiteX3" fmla="*/ 309093 w 6284890"/>
              <a:gd name="connsiteY3" fmla="*/ 77273 h 2047741"/>
              <a:gd name="connsiteX4" fmla="*/ 399245 w 6284890"/>
              <a:gd name="connsiteY4" fmla="*/ 90152 h 2047741"/>
              <a:gd name="connsiteX5" fmla="*/ 592428 w 6284890"/>
              <a:gd name="connsiteY5" fmla="*/ 154546 h 2047741"/>
              <a:gd name="connsiteX6" fmla="*/ 914400 w 6284890"/>
              <a:gd name="connsiteY6" fmla="*/ 283335 h 2047741"/>
              <a:gd name="connsiteX7" fmla="*/ 991673 w 6284890"/>
              <a:gd name="connsiteY7" fmla="*/ 321972 h 2047741"/>
              <a:gd name="connsiteX8" fmla="*/ 1056067 w 6284890"/>
              <a:gd name="connsiteY8" fmla="*/ 373487 h 2047741"/>
              <a:gd name="connsiteX9" fmla="*/ 1184856 w 6284890"/>
              <a:gd name="connsiteY9" fmla="*/ 476518 h 2047741"/>
              <a:gd name="connsiteX10" fmla="*/ 1249250 w 6284890"/>
              <a:gd name="connsiteY10" fmla="*/ 528034 h 2047741"/>
              <a:gd name="connsiteX11" fmla="*/ 1313645 w 6284890"/>
              <a:gd name="connsiteY11" fmla="*/ 592428 h 2047741"/>
              <a:gd name="connsiteX12" fmla="*/ 1352281 w 6284890"/>
              <a:gd name="connsiteY12" fmla="*/ 669701 h 2047741"/>
              <a:gd name="connsiteX13" fmla="*/ 1339402 w 6284890"/>
              <a:gd name="connsiteY13" fmla="*/ 772732 h 2047741"/>
              <a:gd name="connsiteX14" fmla="*/ 1313645 w 6284890"/>
              <a:gd name="connsiteY14" fmla="*/ 811369 h 2047741"/>
              <a:gd name="connsiteX15" fmla="*/ 1287887 w 6284890"/>
              <a:gd name="connsiteY15" fmla="*/ 875763 h 2047741"/>
              <a:gd name="connsiteX16" fmla="*/ 1326523 w 6284890"/>
              <a:gd name="connsiteY16" fmla="*/ 927279 h 2047741"/>
              <a:gd name="connsiteX17" fmla="*/ 1442433 w 6284890"/>
              <a:gd name="connsiteY17" fmla="*/ 1159098 h 2047741"/>
              <a:gd name="connsiteX18" fmla="*/ 1493949 w 6284890"/>
              <a:gd name="connsiteY18" fmla="*/ 1262129 h 2047741"/>
              <a:gd name="connsiteX19" fmla="*/ 1532585 w 6284890"/>
              <a:gd name="connsiteY19" fmla="*/ 1300766 h 2047741"/>
              <a:gd name="connsiteX20" fmla="*/ 1558343 w 6284890"/>
              <a:gd name="connsiteY20" fmla="*/ 1352282 h 2047741"/>
              <a:gd name="connsiteX21" fmla="*/ 1584101 w 6284890"/>
              <a:gd name="connsiteY21" fmla="*/ 1390918 h 2047741"/>
              <a:gd name="connsiteX22" fmla="*/ 1609859 w 6284890"/>
              <a:gd name="connsiteY22" fmla="*/ 1442434 h 2047741"/>
              <a:gd name="connsiteX23" fmla="*/ 1687132 w 6284890"/>
              <a:gd name="connsiteY23" fmla="*/ 1481070 h 2047741"/>
              <a:gd name="connsiteX24" fmla="*/ 1957588 w 6284890"/>
              <a:gd name="connsiteY24" fmla="*/ 1468191 h 2047741"/>
              <a:gd name="connsiteX25" fmla="*/ 1996225 w 6284890"/>
              <a:gd name="connsiteY25" fmla="*/ 1455313 h 2047741"/>
              <a:gd name="connsiteX26" fmla="*/ 2099256 w 6284890"/>
              <a:gd name="connsiteY26" fmla="*/ 1442434 h 2047741"/>
              <a:gd name="connsiteX27" fmla="*/ 2163650 w 6284890"/>
              <a:gd name="connsiteY27" fmla="*/ 1429555 h 2047741"/>
              <a:gd name="connsiteX28" fmla="*/ 2343954 w 6284890"/>
              <a:gd name="connsiteY28" fmla="*/ 1455313 h 2047741"/>
              <a:gd name="connsiteX29" fmla="*/ 2421228 w 6284890"/>
              <a:gd name="connsiteY29" fmla="*/ 1558344 h 2047741"/>
              <a:gd name="connsiteX30" fmla="*/ 2472743 w 6284890"/>
              <a:gd name="connsiteY30" fmla="*/ 1648496 h 2047741"/>
              <a:gd name="connsiteX31" fmla="*/ 2524259 w 6284890"/>
              <a:gd name="connsiteY31" fmla="*/ 1674253 h 2047741"/>
              <a:gd name="connsiteX32" fmla="*/ 2653047 w 6284890"/>
              <a:gd name="connsiteY32" fmla="*/ 1661375 h 2047741"/>
              <a:gd name="connsiteX33" fmla="*/ 2704563 w 6284890"/>
              <a:gd name="connsiteY33" fmla="*/ 1635617 h 2047741"/>
              <a:gd name="connsiteX34" fmla="*/ 2756078 w 6284890"/>
              <a:gd name="connsiteY34" fmla="*/ 1622738 h 2047741"/>
              <a:gd name="connsiteX35" fmla="*/ 2807594 w 6284890"/>
              <a:gd name="connsiteY35" fmla="*/ 1661375 h 2047741"/>
              <a:gd name="connsiteX36" fmla="*/ 2846231 w 6284890"/>
              <a:gd name="connsiteY36" fmla="*/ 1687132 h 2047741"/>
              <a:gd name="connsiteX37" fmla="*/ 2910625 w 6284890"/>
              <a:gd name="connsiteY37" fmla="*/ 1751527 h 2047741"/>
              <a:gd name="connsiteX38" fmla="*/ 3078050 w 6284890"/>
              <a:gd name="connsiteY38" fmla="*/ 1893194 h 2047741"/>
              <a:gd name="connsiteX39" fmla="*/ 3284112 w 6284890"/>
              <a:gd name="connsiteY39" fmla="*/ 2034862 h 2047741"/>
              <a:gd name="connsiteX40" fmla="*/ 3335628 w 6284890"/>
              <a:gd name="connsiteY40" fmla="*/ 2047741 h 2047741"/>
              <a:gd name="connsiteX41" fmla="*/ 3387143 w 6284890"/>
              <a:gd name="connsiteY41" fmla="*/ 2034862 h 2047741"/>
              <a:gd name="connsiteX42" fmla="*/ 3425780 w 6284890"/>
              <a:gd name="connsiteY42" fmla="*/ 1983346 h 2047741"/>
              <a:gd name="connsiteX43" fmla="*/ 3503053 w 6284890"/>
              <a:gd name="connsiteY43" fmla="*/ 1893194 h 2047741"/>
              <a:gd name="connsiteX44" fmla="*/ 3554569 w 6284890"/>
              <a:gd name="connsiteY44" fmla="*/ 1815921 h 2047741"/>
              <a:gd name="connsiteX45" fmla="*/ 3606084 w 6284890"/>
              <a:gd name="connsiteY45" fmla="*/ 1751527 h 2047741"/>
              <a:gd name="connsiteX46" fmla="*/ 3631842 w 6284890"/>
              <a:gd name="connsiteY46" fmla="*/ 1700011 h 2047741"/>
              <a:gd name="connsiteX47" fmla="*/ 3709115 w 6284890"/>
              <a:gd name="connsiteY47" fmla="*/ 1519707 h 2047741"/>
              <a:gd name="connsiteX48" fmla="*/ 3799267 w 6284890"/>
              <a:gd name="connsiteY48" fmla="*/ 1339403 h 2047741"/>
              <a:gd name="connsiteX49" fmla="*/ 3825025 w 6284890"/>
              <a:gd name="connsiteY49" fmla="*/ 1275008 h 2047741"/>
              <a:gd name="connsiteX50" fmla="*/ 3837904 w 6284890"/>
              <a:gd name="connsiteY50" fmla="*/ 1236372 h 2047741"/>
              <a:gd name="connsiteX51" fmla="*/ 3940935 w 6284890"/>
              <a:gd name="connsiteY51" fmla="*/ 1171977 h 2047741"/>
              <a:gd name="connsiteX52" fmla="*/ 3992450 w 6284890"/>
              <a:gd name="connsiteY52" fmla="*/ 1146220 h 2047741"/>
              <a:gd name="connsiteX53" fmla="*/ 4031087 w 6284890"/>
              <a:gd name="connsiteY53" fmla="*/ 1133341 h 2047741"/>
              <a:gd name="connsiteX54" fmla="*/ 4082602 w 6284890"/>
              <a:gd name="connsiteY54" fmla="*/ 1107583 h 2047741"/>
              <a:gd name="connsiteX55" fmla="*/ 4172754 w 6284890"/>
              <a:gd name="connsiteY55" fmla="*/ 1081825 h 2047741"/>
              <a:gd name="connsiteX56" fmla="*/ 4275785 w 6284890"/>
              <a:gd name="connsiteY56" fmla="*/ 1043189 h 2047741"/>
              <a:gd name="connsiteX57" fmla="*/ 4494726 w 6284890"/>
              <a:gd name="connsiteY57" fmla="*/ 1030310 h 2047741"/>
              <a:gd name="connsiteX58" fmla="*/ 4559121 w 6284890"/>
              <a:gd name="connsiteY58" fmla="*/ 1094704 h 2047741"/>
              <a:gd name="connsiteX59" fmla="*/ 4584878 w 6284890"/>
              <a:gd name="connsiteY59" fmla="*/ 1146220 h 2047741"/>
              <a:gd name="connsiteX60" fmla="*/ 4610636 w 6284890"/>
              <a:gd name="connsiteY60" fmla="*/ 1184856 h 2047741"/>
              <a:gd name="connsiteX61" fmla="*/ 4636394 w 6284890"/>
              <a:gd name="connsiteY61" fmla="*/ 1287887 h 2047741"/>
              <a:gd name="connsiteX62" fmla="*/ 4662152 w 6284890"/>
              <a:gd name="connsiteY62" fmla="*/ 1365160 h 2047741"/>
              <a:gd name="connsiteX63" fmla="*/ 4675031 w 6284890"/>
              <a:gd name="connsiteY63" fmla="*/ 1416676 h 2047741"/>
              <a:gd name="connsiteX64" fmla="*/ 4700788 w 6284890"/>
              <a:gd name="connsiteY64" fmla="*/ 1455313 h 2047741"/>
              <a:gd name="connsiteX65" fmla="*/ 4726546 w 6284890"/>
              <a:gd name="connsiteY65" fmla="*/ 1506828 h 2047741"/>
              <a:gd name="connsiteX66" fmla="*/ 4765183 w 6284890"/>
              <a:gd name="connsiteY66" fmla="*/ 1545465 h 2047741"/>
              <a:gd name="connsiteX67" fmla="*/ 4829577 w 6284890"/>
              <a:gd name="connsiteY67" fmla="*/ 1609859 h 2047741"/>
              <a:gd name="connsiteX68" fmla="*/ 4932608 w 6284890"/>
              <a:gd name="connsiteY68" fmla="*/ 1674253 h 2047741"/>
              <a:gd name="connsiteX69" fmla="*/ 5009881 w 6284890"/>
              <a:gd name="connsiteY69" fmla="*/ 1687132 h 2047741"/>
              <a:gd name="connsiteX70" fmla="*/ 5112912 w 6284890"/>
              <a:gd name="connsiteY70" fmla="*/ 1738648 h 2047741"/>
              <a:gd name="connsiteX71" fmla="*/ 5151549 w 6284890"/>
              <a:gd name="connsiteY71" fmla="*/ 1764405 h 2047741"/>
              <a:gd name="connsiteX72" fmla="*/ 5293216 w 6284890"/>
              <a:gd name="connsiteY72" fmla="*/ 1828800 h 2047741"/>
              <a:gd name="connsiteX73" fmla="*/ 5409126 w 6284890"/>
              <a:gd name="connsiteY73" fmla="*/ 1854558 h 2047741"/>
              <a:gd name="connsiteX74" fmla="*/ 5447763 w 6284890"/>
              <a:gd name="connsiteY74" fmla="*/ 1867436 h 2047741"/>
              <a:gd name="connsiteX75" fmla="*/ 5525036 w 6284890"/>
              <a:gd name="connsiteY75" fmla="*/ 1751527 h 2047741"/>
              <a:gd name="connsiteX76" fmla="*/ 5640946 w 6284890"/>
              <a:gd name="connsiteY76" fmla="*/ 1609859 h 2047741"/>
              <a:gd name="connsiteX77" fmla="*/ 5679583 w 6284890"/>
              <a:gd name="connsiteY77" fmla="*/ 1558344 h 2047741"/>
              <a:gd name="connsiteX78" fmla="*/ 5731098 w 6284890"/>
              <a:gd name="connsiteY78" fmla="*/ 1481070 h 2047741"/>
              <a:gd name="connsiteX79" fmla="*/ 5782614 w 6284890"/>
              <a:gd name="connsiteY79" fmla="*/ 1442434 h 2047741"/>
              <a:gd name="connsiteX80" fmla="*/ 5795493 w 6284890"/>
              <a:gd name="connsiteY80" fmla="*/ 1403797 h 2047741"/>
              <a:gd name="connsiteX81" fmla="*/ 5834129 w 6284890"/>
              <a:gd name="connsiteY81" fmla="*/ 1378039 h 2047741"/>
              <a:gd name="connsiteX82" fmla="*/ 6001554 w 6284890"/>
              <a:gd name="connsiteY82" fmla="*/ 1339403 h 2047741"/>
              <a:gd name="connsiteX83" fmla="*/ 6284890 w 6284890"/>
              <a:gd name="connsiteY83" fmla="*/ 1352282 h 204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284890" h="2047741">
                <a:moveTo>
                  <a:pt x="0" y="0"/>
                </a:moveTo>
                <a:cubicBezTo>
                  <a:pt x="245350" y="49071"/>
                  <a:pt x="-97382" y="-25350"/>
                  <a:pt x="115909" y="38636"/>
                </a:cubicBezTo>
                <a:cubicBezTo>
                  <a:pt x="140921" y="46139"/>
                  <a:pt x="167577" y="46394"/>
                  <a:pt x="193183" y="51515"/>
                </a:cubicBezTo>
                <a:cubicBezTo>
                  <a:pt x="231994" y="59277"/>
                  <a:pt x="270192" y="69979"/>
                  <a:pt x="309093" y="77273"/>
                </a:cubicBezTo>
                <a:cubicBezTo>
                  <a:pt x="338929" y="82867"/>
                  <a:pt x="369563" y="83792"/>
                  <a:pt x="399245" y="90152"/>
                </a:cubicBezTo>
                <a:cubicBezTo>
                  <a:pt x="477982" y="107024"/>
                  <a:pt x="514921" y="127191"/>
                  <a:pt x="592428" y="154546"/>
                </a:cubicBezTo>
                <a:cubicBezTo>
                  <a:pt x="748205" y="209526"/>
                  <a:pt x="728570" y="190419"/>
                  <a:pt x="914400" y="283335"/>
                </a:cubicBezTo>
                <a:cubicBezTo>
                  <a:pt x="940158" y="296214"/>
                  <a:pt x="967377" y="306511"/>
                  <a:pt x="991673" y="321972"/>
                </a:cubicBezTo>
                <a:cubicBezTo>
                  <a:pt x="1014864" y="336730"/>
                  <a:pt x="1033836" y="357319"/>
                  <a:pt x="1056067" y="373487"/>
                </a:cubicBezTo>
                <a:cubicBezTo>
                  <a:pt x="1254422" y="517746"/>
                  <a:pt x="1032316" y="340927"/>
                  <a:pt x="1184856" y="476518"/>
                </a:cubicBezTo>
                <a:cubicBezTo>
                  <a:pt x="1205401" y="494780"/>
                  <a:pt x="1229813" y="508597"/>
                  <a:pt x="1249250" y="528034"/>
                </a:cubicBezTo>
                <a:cubicBezTo>
                  <a:pt x="1335106" y="613890"/>
                  <a:pt x="1210616" y="523742"/>
                  <a:pt x="1313645" y="592428"/>
                </a:cubicBezTo>
                <a:cubicBezTo>
                  <a:pt x="1326667" y="611961"/>
                  <a:pt x="1352281" y="643043"/>
                  <a:pt x="1352281" y="669701"/>
                </a:cubicBezTo>
                <a:cubicBezTo>
                  <a:pt x="1352281" y="704312"/>
                  <a:pt x="1348509" y="739341"/>
                  <a:pt x="1339402" y="772732"/>
                </a:cubicBezTo>
                <a:cubicBezTo>
                  <a:pt x="1335329" y="787665"/>
                  <a:pt x="1320567" y="797525"/>
                  <a:pt x="1313645" y="811369"/>
                </a:cubicBezTo>
                <a:cubicBezTo>
                  <a:pt x="1303306" y="832047"/>
                  <a:pt x="1296473" y="854298"/>
                  <a:pt x="1287887" y="875763"/>
                </a:cubicBezTo>
                <a:cubicBezTo>
                  <a:pt x="1300766" y="892935"/>
                  <a:pt x="1316000" y="908571"/>
                  <a:pt x="1326523" y="927279"/>
                </a:cubicBezTo>
                <a:cubicBezTo>
                  <a:pt x="1326546" y="927320"/>
                  <a:pt x="1423104" y="1120440"/>
                  <a:pt x="1442433" y="1159098"/>
                </a:cubicBezTo>
                <a:cubicBezTo>
                  <a:pt x="1442434" y="1159099"/>
                  <a:pt x="1493948" y="1262128"/>
                  <a:pt x="1493949" y="1262129"/>
                </a:cubicBezTo>
                <a:cubicBezTo>
                  <a:pt x="1506828" y="1275008"/>
                  <a:pt x="1521999" y="1285945"/>
                  <a:pt x="1532585" y="1300766"/>
                </a:cubicBezTo>
                <a:cubicBezTo>
                  <a:pt x="1543744" y="1316389"/>
                  <a:pt x="1548818" y="1335613"/>
                  <a:pt x="1558343" y="1352282"/>
                </a:cubicBezTo>
                <a:cubicBezTo>
                  <a:pt x="1566022" y="1365721"/>
                  <a:pt x="1576422" y="1377479"/>
                  <a:pt x="1584101" y="1390918"/>
                </a:cubicBezTo>
                <a:cubicBezTo>
                  <a:pt x="1593626" y="1407587"/>
                  <a:pt x="1597568" y="1427685"/>
                  <a:pt x="1609859" y="1442434"/>
                </a:cubicBezTo>
                <a:cubicBezTo>
                  <a:pt x="1629063" y="1465479"/>
                  <a:pt x="1660762" y="1472280"/>
                  <a:pt x="1687132" y="1481070"/>
                </a:cubicBezTo>
                <a:cubicBezTo>
                  <a:pt x="1777284" y="1476777"/>
                  <a:pt x="1867646" y="1475686"/>
                  <a:pt x="1957588" y="1468191"/>
                </a:cubicBezTo>
                <a:cubicBezTo>
                  <a:pt x="1971117" y="1467064"/>
                  <a:pt x="1982868" y="1457741"/>
                  <a:pt x="1996225" y="1455313"/>
                </a:cubicBezTo>
                <a:cubicBezTo>
                  <a:pt x="2030278" y="1449122"/>
                  <a:pt x="2065048" y="1447697"/>
                  <a:pt x="2099256" y="1442434"/>
                </a:cubicBezTo>
                <a:cubicBezTo>
                  <a:pt x="2120891" y="1439105"/>
                  <a:pt x="2142185" y="1433848"/>
                  <a:pt x="2163650" y="1429555"/>
                </a:cubicBezTo>
                <a:cubicBezTo>
                  <a:pt x="2223751" y="1438141"/>
                  <a:pt x="2289652" y="1428162"/>
                  <a:pt x="2343954" y="1455313"/>
                </a:cubicBezTo>
                <a:cubicBezTo>
                  <a:pt x="2382352" y="1474512"/>
                  <a:pt x="2421228" y="1558344"/>
                  <a:pt x="2421228" y="1558344"/>
                </a:cubicBezTo>
                <a:cubicBezTo>
                  <a:pt x="2434319" y="1597617"/>
                  <a:pt x="2436359" y="1617310"/>
                  <a:pt x="2472743" y="1648496"/>
                </a:cubicBezTo>
                <a:cubicBezTo>
                  <a:pt x="2487320" y="1660990"/>
                  <a:pt x="2507087" y="1665667"/>
                  <a:pt x="2524259" y="1674253"/>
                </a:cubicBezTo>
                <a:cubicBezTo>
                  <a:pt x="2567188" y="1669960"/>
                  <a:pt x="2610861" y="1670415"/>
                  <a:pt x="2653047" y="1661375"/>
                </a:cubicBezTo>
                <a:cubicBezTo>
                  <a:pt x="2671820" y="1657352"/>
                  <a:pt x="2686587" y="1642358"/>
                  <a:pt x="2704563" y="1635617"/>
                </a:cubicBezTo>
                <a:cubicBezTo>
                  <a:pt x="2721136" y="1629402"/>
                  <a:pt x="2738906" y="1627031"/>
                  <a:pt x="2756078" y="1622738"/>
                </a:cubicBezTo>
                <a:cubicBezTo>
                  <a:pt x="2773250" y="1635617"/>
                  <a:pt x="2790127" y="1648899"/>
                  <a:pt x="2807594" y="1661375"/>
                </a:cubicBezTo>
                <a:cubicBezTo>
                  <a:pt x="2820189" y="1670372"/>
                  <a:pt x="2834582" y="1676939"/>
                  <a:pt x="2846231" y="1687132"/>
                </a:cubicBezTo>
                <a:cubicBezTo>
                  <a:pt x="2869076" y="1707121"/>
                  <a:pt x="2887937" y="1731360"/>
                  <a:pt x="2910625" y="1751527"/>
                </a:cubicBezTo>
                <a:cubicBezTo>
                  <a:pt x="2965265" y="1800096"/>
                  <a:pt x="3021888" y="1846393"/>
                  <a:pt x="3078050" y="1893194"/>
                </a:cubicBezTo>
                <a:cubicBezTo>
                  <a:pt x="3126351" y="1933445"/>
                  <a:pt x="3241024" y="2024090"/>
                  <a:pt x="3284112" y="2034862"/>
                </a:cubicBezTo>
                <a:lnTo>
                  <a:pt x="3335628" y="2047741"/>
                </a:lnTo>
                <a:cubicBezTo>
                  <a:pt x="3352800" y="2043448"/>
                  <a:pt x="3372740" y="2045150"/>
                  <a:pt x="3387143" y="2034862"/>
                </a:cubicBezTo>
                <a:cubicBezTo>
                  <a:pt x="3404610" y="2022386"/>
                  <a:pt x="3412188" y="1999959"/>
                  <a:pt x="3425780" y="1983346"/>
                </a:cubicBezTo>
                <a:cubicBezTo>
                  <a:pt x="3450843" y="1952713"/>
                  <a:pt x="3478921" y="1924565"/>
                  <a:pt x="3503053" y="1893194"/>
                </a:cubicBezTo>
                <a:cubicBezTo>
                  <a:pt x="3521928" y="1868657"/>
                  <a:pt x="3536361" y="1840957"/>
                  <a:pt x="3554569" y="1815921"/>
                </a:cubicBezTo>
                <a:cubicBezTo>
                  <a:pt x="3570737" y="1793690"/>
                  <a:pt x="3590836" y="1774399"/>
                  <a:pt x="3606084" y="1751527"/>
                </a:cubicBezTo>
                <a:cubicBezTo>
                  <a:pt x="3616734" y="1735553"/>
                  <a:pt x="3624045" y="1717555"/>
                  <a:pt x="3631842" y="1700011"/>
                </a:cubicBezTo>
                <a:cubicBezTo>
                  <a:pt x="3658399" y="1640258"/>
                  <a:pt x="3679872" y="1578192"/>
                  <a:pt x="3709115" y="1519707"/>
                </a:cubicBezTo>
                <a:cubicBezTo>
                  <a:pt x="3739166" y="1459606"/>
                  <a:pt x="3774311" y="1401792"/>
                  <a:pt x="3799267" y="1339403"/>
                </a:cubicBezTo>
                <a:cubicBezTo>
                  <a:pt x="3807853" y="1317938"/>
                  <a:pt x="3816907" y="1296655"/>
                  <a:pt x="3825025" y="1275008"/>
                </a:cubicBezTo>
                <a:cubicBezTo>
                  <a:pt x="3829792" y="1262297"/>
                  <a:pt x="3829069" y="1246679"/>
                  <a:pt x="3837904" y="1236372"/>
                </a:cubicBezTo>
                <a:cubicBezTo>
                  <a:pt x="3892551" y="1172617"/>
                  <a:pt x="3886269" y="1195405"/>
                  <a:pt x="3940935" y="1171977"/>
                </a:cubicBezTo>
                <a:cubicBezTo>
                  <a:pt x="3958581" y="1164414"/>
                  <a:pt x="3974804" y="1153783"/>
                  <a:pt x="3992450" y="1146220"/>
                </a:cubicBezTo>
                <a:cubicBezTo>
                  <a:pt x="4004928" y="1140872"/>
                  <a:pt x="4018609" y="1138689"/>
                  <a:pt x="4031087" y="1133341"/>
                </a:cubicBezTo>
                <a:cubicBezTo>
                  <a:pt x="4048733" y="1125778"/>
                  <a:pt x="4064626" y="1114324"/>
                  <a:pt x="4082602" y="1107583"/>
                </a:cubicBezTo>
                <a:cubicBezTo>
                  <a:pt x="4115616" y="1095202"/>
                  <a:pt x="4141616" y="1097394"/>
                  <a:pt x="4172754" y="1081825"/>
                </a:cubicBezTo>
                <a:cubicBezTo>
                  <a:pt x="4261185" y="1037609"/>
                  <a:pt x="4151552" y="1068034"/>
                  <a:pt x="4275785" y="1043189"/>
                </a:cubicBezTo>
                <a:cubicBezTo>
                  <a:pt x="4357675" y="1002244"/>
                  <a:pt x="4365564" y="987256"/>
                  <a:pt x="4494726" y="1030310"/>
                </a:cubicBezTo>
                <a:cubicBezTo>
                  <a:pt x="4523524" y="1039909"/>
                  <a:pt x="4537656" y="1073239"/>
                  <a:pt x="4559121" y="1094704"/>
                </a:cubicBezTo>
                <a:cubicBezTo>
                  <a:pt x="4567707" y="1111876"/>
                  <a:pt x="4575353" y="1129551"/>
                  <a:pt x="4584878" y="1146220"/>
                </a:cubicBezTo>
                <a:cubicBezTo>
                  <a:pt x="4592557" y="1159659"/>
                  <a:pt x="4605346" y="1170310"/>
                  <a:pt x="4610636" y="1184856"/>
                </a:cubicBezTo>
                <a:cubicBezTo>
                  <a:pt x="4622734" y="1218125"/>
                  <a:pt x="4625199" y="1254303"/>
                  <a:pt x="4636394" y="1287887"/>
                </a:cubicBezTo>
                <a:cubicBezTo>
                  <a:pt x="4644980" y="1313645"/>
                  <a:pt x="4655567" y="1338820"/>
                  <a:pt x="4662152" y="1365160"/>
                </a:cubicBezTo>
                <a:cubicBezTo>
                  <a:pt x="4666445" y="1382332"/>
                  <a:pt x="4668059" y="1400407"/>
                  <a:pt x="4675031" y="1416676"/>
                </a:cubicBezTo>
                <a:cubicBezTo>
                  <a:pt x="4681128" y="1430903"/>
                  <a:pt x="4693109" y="1441874"/>
                  <a:pt x="4700788" y="1455313"/>
                </a:cubicBezTo>
                <a:cubicBezTo>
                  <a:pt x="4710313" y="1471982"/>
                  <a:pt x="4715387" y="1491206"/>
                  <a:pt x="4726546" y="1506828"/>
                </a:cubicBezTo>
                <a:cubicBezTo>
                  <a:pt x="4737133" y="1521649"/>
                  <a:pt x="4753523" y="1531473"/>
                  <a:pt x="4765183" y="1545465"/>
                </a:cubicBezTo>
                <a:cubicBezTo>
                  <a:pt x="4825789" y="1618193"/>
                  <a:pt x="4751797" y="1554302"/>
                  <a:pt x="4829577" y="1609859"/>
                </a:cubicBezTo>
                <a:cubicBezTo>
                  <a:pt x="4864050" y="1634483"/>
                  <a:pt x="4890874" y="1661733"/>
                  <a:pt x="4932608" y="1674253"/>
                </a:cubicBezTo>
                <a:cubicBezTo>
                  <a:pt x="4957620" y="1681756"/>
                  <a:pt x="4984123" y="1682839"/>
                  <a:pt x="5009881" y="1687132"/>
                </a:cubicBezTo>
                <a:cubicBezTo>
                  <a:pt x="5044225" y="1704304"/>
                  <a:pt x="5080963" y="1717349"/>
                  <a:pt x="5112912" y="1738648"/>
                </a:cubicBezTo>
                <a:cubicBezTo>
                  <a:pt x="5125791" y="1747234"/>
                  <a:pt x="5138018" y="1756888"/>
                  <a:pt x="5151549" y="1764405"/>
                </a:cubicBezTo>
                <a:cubicBezTo>
                  <a:pt x="5190956" y="1786298"/>
                  <a:pt x="5249081" y="1814088"/>
                  <a:pt x="5293216" y="1828800"/>
                </a:cubicBezTo>
                <a:cubicBezTo>
                  <a:pt x="5332872" y="1842019"/>
                  <a:pt x="5368304" y="1844353"/>
                  <a:pt x="5409126" y="1854558"/>
                </a:cubicBezTo>
                <a:cubicBezTo>
                  <a:pt x="5422296" y="1857850"/>
                  <a:pt x="5434884" y="1863143"/>
                  <a:pt x="5447763" y="1867436"/>
                </a:cubicBezTo>
                <a:cubicBezTo>
                  <a:pt x="5594100" y="1721099"/>
                  <a:pt x="5464312" y="1872974"/>
                  <a:pt x="5525036" y="1751527"/>
                </a:cubicBezTo>
                <a:cubicBezTo>
                  <a:pt x="5566901" y="1667797"/>
                  <a:pt x="5580636" y="1677707"/>
                  <a:pt x="5640946" y="1609859"/>
                </a:cubicBezTo>
                <a:cubicBezTo>
                  <a:pt x="5655206" y="1593816"/>
                  <a:pt x="5667274" y="1575929"/>
                  <a:pt x="5679583" y="1558344"/>
                </a:cubicBezTo>
                <a:cubicBezTo>
                  <a:pt x="5697336" y="1532983"/>
                  <a:pt x="5706332" y="1499644"/>
                  <a:pt x="5731098" y="1481070"/>
                </a:cubicBezTo>
                <a:lnTo>
                  <a:pt x="5782614" y="1442434"/>
                </a:lnTo>
                <a:cubicBezTo>
                  <a:pt x="5786907" y="1429555"/>
                  <a:pt x="5787012" y="1414398"/>
                  <a:pt x="5795493" y="1403797"/>
                </a:cubicBezTo>
                <a:cubicBezTo>
                  <a:pt x="5805162" y="1391710"/>
                  <a:pt x="5819583" y="1383329"/>
                  <a:pt x="5834129" y="1378039"/>
                </a:cubicBezTo>
                <a:cubicBezTo>
                  <a:pt x="5872093" y="1364234"/>
                  <a:pt x="5955812" y="1348552"/>
                  <a:pt x="6001554" y="1339403"/>
                </a:cubicBezTo>
                <a:lnTo>
                  <a:pt x="6284890" y="13522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a:t>
            </a:r>
            <a:endParaRPr lang="en-US" dirty="0"/>
          </a:p>
        </p:txBody>
      </p:sp>
      <p:sp>
        <p:nvSpPr>
          <p:cNvPr id="3" name="Content Placeholder 2"/>
          <p:cNvSpPr>
            <a:spLocks noGrp="1"/>
          </p:cNvSpPr>
          <p:nvPr>
            <p:ph idx="1"/>
          </p:nvPr>
        </p:nvSpPr>
        <p:spPr/>
        <p:txBody>
          <a:bodyPr/>
          <a:lstStyle/>
          <a:p>
            <a:r>
              <a:rPr lang="en-US" dirty="0" smtClean="0"/>
              <a:t>You can change the background </a:t>
            </a:r>
          </a:p>
          <a:p>
            <a:r>
              <a:rPr lang="en-US" dirty="0" smtClean="0"/>
              <a:t>Look at grammar and spelling</a:t>
            </a:r>
          </a:p>
          <a:p>
            <a:r>
              <a:rPr lang="en-US" dirty="0" smtClean="0"/>
              <a:t>Let me over look so that you have all parts.</a:t>
            </a:r>
            <a:endParaRPr lang="en-US" dirty="0"/>
          </a:p>
        </p:txBody>
      </p:sp>
    </p:spTree>
    <p:extLst>
      <p:ext uri="{BB962C8B-B14F-4D97-AF65-F5344CB8AC3E}">
        <p14:creationId xmlns:p14="http://schemas.microsoft.com/office/powerpoint/2010/main" val="146457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92" y="175539"/>
            <a:ext cx="10058400" cy="1609344"/>
          </a:xfrm>
        </p:spPr>
        <p:txBody>
          <a:bodyPr/>
          <a:lstStyle/>
          <a:p>
            <a:r>
              <a:rPr lang="en-US" dirty="0" smtClean="0"/>
              <a:t>To Start</a:t>
            </a:r>
            <a:endParaRPr lang="en-US" dirty="0"/>
          </a:p>
        </p:txBody>
      </p:sp>
      <p:sp>
        <p:nvSpPr>
          <p:cNvPr id="3" name="Content Placeholder 2"/>
          <p:cNvSpPr>
            <a:spLocks noGrp="1"/>
          </p:cNvSpPr>
          <p:nvPr>
            <p:ph idx="1"/>
          </p:nvPr>
        </p:nvSpPr>
        <p:spPr>
          <a:xfrm>
            <a:off x="799392" y="1344715"/>
            <a:ext cx="10058400" cy="4050792"/>
          </a:xfrm>
        </p:spPr>
        <p:txBody>
          <a:bodyPr/>
          <a:lstStyle/>
          <a:p>
            <a:r>
              <a:rPr lang="en-US" dirty="0" smtClean="0"/>
              <a:t>Go to google </a:t>
            </a:r>
          </a:p>
          <a:p>
            <a:r>
              <a:rPr lang="en-US" dirty="0" smtClean="0"/>
              <a:t>You will research “Missouri resorts”</a:t>
            </a:r>
          </a:p>
          <a:p>
            <a:r>
              <a:rPr lang="en-US" dirty="0" smtClean="0"/>
              <a:t>You will find one that you like to research Example:</a:t>
            </a:r>
            <a:endParaRPr lang="en-US" dirty="0"/>
          </a:p>
        </p:txBody>
      </p:sp>
      <p:pic>
        <p:nvPicPr>
          <p:cNvPr id="4" name="Picture 3"/>
          <p:cNvPicPr>
            <a:picLocks noChangeAspect="1"/>
          </p:cNvPicPr>
          <p:nvPr/>
        </p:nvPicPr>
        <p:blipFill>
          <a:blip r:embed="rId2"/>
          <a:stretch>
            <a:fillRect/>
          </a:stretch>
        </p:blipFill>
        <p:spPr>
          <a:xfrm>
            <a:off x="1303316" y="2583602"/>
            <a:ext cx="8201292" cy="4158487"/>
          </a:xfrm>
          <a:prstGeom prst="rect">
            <a:avLst/>
          </a:prstGeom>
        </p:spPr>
      </p:pic>
    </p:spTree>
    <p:extLst>
      <p:ext uri="{BB962C8B-B14F-4D97-AF65-F5344CB8AC3E}">
        <p14:creationId xmlns:p14="http://schemas.microsoft.com/office/powerpoint/2010/main" val="91359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found my resort</a:t>
            </a:r>
            <a:endParaRPr lang="en-US" dirty="0"/>
          </a:p>
        </p:txBody>
      </p:sp>
      <p:sp>
        <p:nvSpPr>
          <p:cNvPr id="3" name="Content Placeholder 2"/>
          <p:cNvSpPr>
            <a:spLocks noGrp="1"/>
          </p:cNvSpPr>
          <p:nvPr>
            <p:ph idx="1"/>
          </p:nvPr>
        </p:nvSpPr>
        <p:spPr>
          <a:xfrm>
            <a:off x="1069848" y="1747921"/>
            <a:ext cx="10058400" cy="4050792"/>
          </a:xfrm>
        </p:spPr>
        <p:txBody>
          <a:bodyPr/>
          <a:lstStyle/>
          <a:p>
            <a:r>
              <a:rPr lang="en-US" dirty="0" smtClean="0"/>
              <a:t>Okay now you have found your resort…so now what do you do????</a:t>
            </a:r>
            <a:endParaRPr lang="en-US" dirty="0"/>
          </a:p>
        </p:txBody>
      </p:sp>
      <p:pic>
        <p:nvPicPr>
          <p:cNvPr id="4" name="Picture 3"/>
          <p:cNvPicPr>
            <a:picLocks noChangeAspect="1"/>
          </p:cNvPicPr>
          <p:nvPr/>
        </p:nvPicPr>
        <p:blipFill>
          <a:blip r:embed="rId2"/>
          <a:stretch>
            <a:fillRect/>
          </a:stretch>
        </p:blipFill>
        <p:spPr>
          <a:xfrm>
            <a:off x="672251" y="2292439"/>
            <a:ext cx="7335954" cy="4124460"/>
          </a:xfrm>
          <a:prstGeom prst="rect">
            <a:avLst/>
          </a:prstGeom>
        </p:spPr>
      </p:pic>
      <p:sp>
        <p:nvSpPr>
          <p:cNvPr id="5" name="TextBox 4"/>
          <p:cNvSpPr txBox="1"/>
          <p:nvPr/>
        </p:nvSpPr>
        <p:spPr>
          <a:xfrm>
            <a:off x="8152327" y="2678806"/>
            <a:ext cx="2975921" cy="646331"/>
          </a:xfrm>
          <a:prstGeom prst="rect">
            <a:avLst/>
          </a:prstGeom>
          <a:noFill/>
        </p:spPr>
        <p:txBody>
          <a:bodyPr wrap="square" rtlCol="0">
            <a:spAutoFit/>
          </a:bodyPr>
          <a:lstStyle/>
          <a:p>
            <a:r>
              <a:rPr lang="en-US" dirty="0" smtClean="0"/>
              <a:t>I have chosen Lodge of the Four Seasons</a:t>
            </a:r>
            <a:endParaRPr lang="en-US" dirty="0"/>
          </a:p>
        </p:txBody>
      </p:sp>
    </p:spTree>
    <p:extLst>
      <p:ext uri="{BB962C8B-B14F-4D97-AF65-F5344CB8AC3E}">
        <p14:creationId xmlns:p14="http://schemas.microsoft.com/office/powerpoint/2010/main" val="228794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Amenities</a:t>
            </a:r>
            <a:endParaRPr lang="en-US" dirty="0"/>
          </a:p>
        </p:txBody>
      </p:sp>
      <p:sp>
        <p:nvSpPr>
          <p:cNvPr id="3" name="Content Placeholder 2"/>
          <p:cNvSpPr>
            <a:spLocks noGrp="1"/>
          </p:cNvSpPr>
          <p:nvPr>
            <p:ph idx="1"/>
          </p:nvPr>
        </p:nvSpPr>
        <p:spPr/>
        <p:txBody>
          <a:bodyPr/>
          <a:lstStyle/>
          <a:p>
            <a:r>
              <a:rPr lang="en-US" dirty="0" smtClean="0"/>
              <a:t>You need 6 things that you can do there. Look under activities or things to do</a:t>
            </a:r>
            <a:endParaRPr lang="en-US" dirty="0"/>
          </a:p>
        </p:txBody>
      </p:sp>
      <p:pic>
        <p:nvPicPr>
          <p:cNvPr id="4" name="Picture 3"/>
          <p:cNvPicPr>
            <a:picLocks noChangeAspect="1"/>
          </p:cNvPicPr>
          <p:nvPr/>
        </p:nvPicPr>
        <p:blipFill>
          <a:blip r:embed="rId2"/>
          <a:stretch>
            <a:fillRect/>
          </a:stretch>
        </p:blipFill>
        <p:spPr>
          <a:xfrm>
            <a:off x="4948938" y="2725466"/>
            <a:ext cx="6179310" cy="3474166"/>
          </a:xfrm>
          <a:prstGeom prst="rect">
            <a:avLst/>
          </a:prstGeom>
        </p:spPr>
      </p:pic>
    </p:spTree>
    <p:extLst>
      <p:ext uri="{BB962C8B-B14F-4D97-AF65-F5344CB8AC3E}">
        <p14:creationId xmlns:p14="http://schemas.microsoft.com/office/powerpoint/2010/main" val="300528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US" dirty="0"/>
          </a:p>
        </p:txBody>
      </p:sp>
      <p:sp>
        <p:nvSpPr>
          <p:cNvPr id="3" name="Content Placeholder 2"/>
          <p:cNvSpPr>
            <a:spLocks noGrp="1"/>
          </p:cNvSpPr>
          <p:nvPr>
            <p:ph idx="1"/>
          </p:nvPr>
        </p:nvSpPr>
        <p:spPr/>
        <p:txBody>
          <a:bodyPr/>
          <a:lstStyle/>
          <a:p>
            <a:r>
              <a:rPr lang="en-US" dirty="0" smtClean="0"/>
              <a:t>You need the address, phone number and website</a:t>
            </a:r>
            <a:endParaRPr lang="en-US" dirty="0"/>
          </a:p>
        </p:txBody>
      </p:sp>
      <p:pic>
        <p:nvPicPr>
          <p:cNvPr id="4" name="Picture 3"/>
          <p:cNvPicPr>
            <a:picLocks noChangeAspect="1"/>
          </p:cNvPicPr>
          <p:nvPr/>
        </p:nvPicPr>
        <p:blipFill rotWithShape="1">
          <a:blip r:embed="rId2"/>
          <a:srcRect l="19084" t="72844" r="22417" b="-1761"/>
          <a:stretch/>
        </p:blipFill>
        <p:spPr>
          <a:xfrm>
            <a:off x="618186" y="2936383"/>
            <a:ext cx="10936338" cy="3039414"/>
          </a:xfrm>
          <a:prstGeom prst="rect">
            <a:avLst/>
          </a:prstGeom>
        </p:spPr>
      </p:pic>
    </p:spTree>
    <p:extLst>
      <p:ext uri="{BB962C8B-B14F-4D97-AF65-F5344CB8AC3E}">
        <p14:creationId xmlns:p14="http://schemas.microsoft.com/office/powerpoint/2010/main" val="222169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QR Code</a:t>
            </a:r>
            <a:endParaRPr lang="en-US" dirty="0"/>
          </a:p>
        </p:txBody>
      </p:sp>
      <p:sp>
        <p:nvSpPr>
          <p:cNvPr id="3" name="Content Placeholder 2"/>
          <p:cNvSpPr>
            <a:spLocks noGrp="1"/>
          </p:cNvSpPr>
          <p:nvPr>
            <p:ph idx="1"/>
          </p:nvPr>
        </p:nvSpPr>
        <p:spPr/>
        <p:txBody>
          <a:bodyPr/>
          <a:lstStyle/>
          <a:p>
            <a:r>
              <a:rPr lang="en-US" dirty="0" smtClean="0"/>
              <a:t>You are going to create a QR code for the website. Go to the generator and choose URL on the left hand side. You will type the website of the resort and create the QR Code. You will save this image for your flyer.</a:t>
            </a:r>
            <a:endParaRPr lang="en-US" dirty="0"/>
          </a:p>
        </p:txBody>
      </p:sp>
    </p:spTree>
    <p:extLst>
      <p:ext uri="{BB962C8B-B14F-4D97-AF65-F5344CB8AC3E}">
        <p14:creationId xmlns:p14="http://schemas.microsoft.com/office/powerpoint/2010/main" val="67324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 Code Generator</a:t>
            </a:r>
            <a:endParaRPr lang="en-US" dirty="0"/>
          </a:p>
        </p:txBody>
      </p:sp>
      <p:sp>
        <p:nvSpPr>
          <p:cNvPr id="3" name="Content Placeholder 2"/>
          <p:cNvSpPr>
            <a:spLocks noGrp="1"/>
          </p:cNvSpPr>
          <p:nvPr>
            <p:ph idx="1"/>
          </p:nvPr>
        </p:nvSpPr>
        <p:spPr/>
        <p:txBody>
          <a:bodyPr/>
          <a:lstStyle/>
          <a:p>
            <a:r>
              <a:rPr lang="en-US" dirty="0">
                <a:hlinkClick r:id="rId2"/>
              </a:rPr>
              <a:t>http://www.the-qrcode-generator.com/</a:t>
            </a:r>
            <a:endParaRPr lang="en-US" dirty="0"/>
          </a:p>
        </p:txBody>
      </p:sp>
      <p:pic>
        <p:nvPicPr>
          <p:cNvPr id="4" name="Picture 3"/>
          <p:cNvPicPr>
            <a:picLocks noChangeAspect="1"/>
          </p:cNvPicPr>
          <p:nvPr/>
        </p:nvPicPr>
        <p:blipFill rotWithShape="1">
          <a:blip r:embed="rId3"/>
          <a:srcRect l="7602" t="2995" r="32810" b="31688"/>
          <a:stretch/>
        </p:blipFill>
        <p:spPr>
          <a:xfrm>
            <a:off x="1069848" y="2588653"/>
            <a:ext cx="7753082" cy="4778062"/>
          </a:xfrm>
          <a:prstGeom prst="rect">
            <a:avLst/>
          </a:prstGeom>
        </p:spPr>
      </p:pic>
    </p:spTree>
    <p:extLst>
      <p:ext uri="{BB962C8B-B14F-4D97-AF65-F5344CB8AC3E}">
        <p14:creationId xmlns:p14="http://schemas.microsoft.com/office/powerpoint/2010/main" val="208377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font generators</a:t>
            </a:r>
            <a:endParaRPr lang="en-US" dirty="0"/>
          </a:p>
        </p:txBody>
      </p:sp>
      <p:sp>
        <p:nvSpPr>
          <p:cNvPr id="3" name="Content Placeholder 2"/>
          <p:cNvSpPr>
            <a:spLocks noGrp="1"/>
          </p:cNvSpPr>
          <p:nvPr>
            <p:ph idx="1"/>
          </p:nvPr>
        </p:nvSpPr>
        <p:spPr/>
        <p:txBody>
          <a:bodyPr/>
          <a:lstStyle/>
          <a:p>
            <a:r>
              <a:rPr lang="en-US" dirty="0" smtClean="0"/>
              <a:t>You will go to a font generator of your choice. Generators would be cooltext.com, flamingtext.com, sparklee.com, glitteryourway.com.</a:t>
            </a:r>
          </a:p>
          <a:p>
            <a:r>
              <a:rPr lang="en-US" dirty="0" smtClean="0"/>
              <a:t>You will create your resort name</a:t>
            </a:r>
            <a:endParaRPr lang="en-US" dirty="0"/>
          </a:p>
        </p:txBody>
      </p:sp>
      <p:pic>
        <p:nvPicPr>
          <p:cNvPr id="4" name="Picture 3"/>
          <p:cNvPicPr>
            <a:picLocks noChangeAspect="1"/>
          </p:cNvPicPr>
          <p:nvPr/>
        </p:nvPicPr>
        <p:blipFill>
          <a:blip r:embed="rId2"/>
          <a:stretch>
            <a:fillRect/>
          </a:stretch>
        </p:blipFill>
        <p:spPr>
          <a:xfrm>
            <a:off x="4677581" y="3176155"/>
            <a:ext cx="6153552" cy="3459684"/>
          </a:xfrm>
          <a:prstGeom prst="rect">
            <a:avLst/>
          </a:prstGeom>
        </p:spPr>
      </p:pic>
    </p:spTree>
    <p:extLst>
      <p:ext uri="{BB962C8B-B14F-4D97-AF65-F5344CB8AC3E}">
        <p14:creationId xmlns:p14="http://schemas.microsoft.com/office/powerpoint/2010/main" val="219579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your subtitle</a:t>
            </a:r>
            <a:endParaRPr lang="en-US" dirty="0"/>
          </a:p>
        </p:txBody>
      </p:sp>
      <p:sp>
        <p:nvSpPr>
          <p:cNvPr id="3" name="Content Placeholder 2"/>
          <p:cNvSpPr>
            <a:spLocks noGrp="1"/>
          </p:cNvSpPr>
          <p:nvPr>
            <p:ph idx="1"/>
          </p:nvPr>
        </p:nvSpPr>
        <p:spPr/>
        <p:txBody>
          <a:bodyPr/>
          <a:lstStyle/>
          <a:p>
            <a:r>
              <a:rPr lang="en-US" dirty="0" smtClean="0"/>
              <a:t>Your subtitle can be activities or things to do</a:t>
            </a:r>
          </a:p>
          <a:p>
            <a:r>
              <a:rPr lang="en-US" dirty="0" smtClean="0"/>
              <a:t>Remember this is your 2</a:t>
            </a:r>
            <a:r>
              <a:rPr lang="en-US" baseline="30000" dirty="0" smtClean="0"/>
              <a:t>nd</a:t>
            </a:r>
            <a:r>
              <a:rPr lang="en-US" dirty="0" smtClean="0"/>
              <a:t> font and you want to look nice with your heading. You want to keep a good color scheme</a:t>
            </a:r>
          </a:p>
          <a:p>
            <a:r>
              <a:rPr lang="en-US" dirty="0" smtClean="0"/>
              <a:t>In your 3</a:t>
            </a:r>
            <a:r>
              <a:rPr lang="en-US" baseline="30000" dirty="0" smtClean="0"/>
              <a:t>rd</a:t>
            </a:r>
            <a:r>
              <a:rPr lang="en-US" dirty="0" smtClean="0"/>
              <a:t> font you will list your activities with a little about them. Use your bullets for the list</a:t>
            </a:r>
            <a:endParaRPr lang="en-US" dirty="0"/>
          </a:p>
        </p:txBody>
      </p:sp>
    </p:spTree>
    <p:extLst>
      <p:ext uri="{BB962C8B-B14F-4D97-AF65-F5344CB8AC3E}">
        <p14:creationId xmlns:p14="http://schemas.microsoft.com/office/powerpoint/2010/main" val="3567855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TC103090434[[fn=Wood Type]]</Template>
  <TotalTime>74</TotalTime>
  <Words>292</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Bookman Old Style</vt:lpstr>
      <vt:lpstr>Century Gothic</vt:lpstr>
      <vt:lpstr>Wingdings</vt:lpstr>
      <vt:lpstr>Wood Type</vt:lpstr>
      <vt:lpstr>Let’s Create a Resort Flyer</vt:lpstr>
      <vt:lpstr>To Start</vt:lpstr>
      <vt:lpstr>I found my resort</vt:lpstr>
      <vt:lpstr>Look at the Amenities</vt:lpstr>
      <vt:lpstr>Information</vt:lpstr>
      <vt:lpstr>Creating a QR Code</vt:lpstr>
      <vt:lpstr>QR Code Generator</vt:lpstr>
      <vt:lpstr>Using font generators</vt:lpstr>
      <vt:lpstr>Next your subtitle</vt:lpstr>
      <vt:lpstr>Now setup your page like example</vt:lpstr>
      <vt:lpstr>The fun part</vt:lpstr>
      <vt:lpstr>Other things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Create a Resort Flyer</dc:title>
  <dc:creator>scoffman</dc:creator>
  <cp:lastModifiedBy>scoffman</cp:lastModifiedBy>
  <cp:revision>7</cp:revision>
  <dcterms:created xsi:type="dcterms:W3CDTF">2013-10-10T00:40:24Z</dcterms:created>
  <dcterms:modified xsi:type="dcterms:W3CDTF">2013-10-10T01:54:29Z</dcterms:modified>
</cp:coreProperties>
</file>