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40" d="100"/>
          <a:sy n="40" d="100"/>
        </p:scale>
        <p:origin x="5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10/5/2013</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10/5/2013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10/5/2013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10/5/2013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10/5/2013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10/5/2013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10/5/2013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10/5/2013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10/5/2013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10/5/2013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10/5/2013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10/5/2013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10/5/2013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10/5/2013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10/5/2013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10/5/2013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10/5/2013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10/5/2013</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Making career choices</a:t>
            </a:r>
            <a:endParaRPr lang="en-US" dirty="0"/>
          </a:p>
        </p:txBody>
      </p:sp>
      <p:sp>
        <p:nvSpPr>
          <p:cNvPr id="3" name="Subtitle 2"/>
          <p:cNvSpPr>
            <a:spLocks noGrp="1"/>
          </p:cNvSpPr>
          <p:nvPr>
            <p:ph type="subTitle" idx="1"/>
          </p:nvPr>
        </p:nvSpPr>
        <p:spPr/>
        <p:txBody>
          <a:bodyPr/>
          <a:lstStyle/>
          <a:p>
            <a:r>
              <a:rPr lang="en-US" dirty="0" smtClean="0"/>
              <a:t>What would you do</a:t>
            </a:r>
            <a:endParaRPr lang="en-US" dirty="0"/>
          </a:p>
        </p:txBody>
      </p:sp>
    </p:spTree>
    <p:extLst>
      <p:ext uri="{BB962C8B-B14F-4D97-AF65-F5344CB8AC3E}">
        <p14:creationId xmlns:p14="http://schemas.microsoft.com/office/powerpoint/2010/main" val="1927136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Sharon </a:t>
            </a:r>
            <a:r>
              <a:rPr lang="en-US" dirty="0" err="1" smtClean="0"/>
              <a:t>coleman</a:t>
            </a:r>
            <a:endParaRPr lang="en-US" dirty="0"/>
          </a:p>
        </p:txBody>
      </p:sp>
      <p:sp>
        <p:nvSpPr>
          <p:cNvPr id="3" name="TextBox 2"/>
          <p:cNvSpPr txBox="1"/>
          <p:nvPr/>
        </p:nvSpPr>
        <p:spPr>
          <a:xfrm>
            <a:off x="890337" y="2189747"/>
            <a:ext cx="6497052" cy="2165685"/>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437253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Anne </a:t>
            </a:r>
            <a:r>
              <a:rPr lang="en-US" dirty="0" err="1" smtClean="0"/>
              <a:t>benson</a:t>
            </a:r>
            <a:endParaRPr lang="en-US" dirty="0"/>
          </a:p>
        </p:txBody>
      </p:sp>
      <p:sp>
        <p:nvSpPr>
          <p:cNvPr id="6" name="TextBox 5"/>
          <p:cNvSpPr txBox="1"/>
          <p:nvPr/>
        </p:nvSpPr>
        <p:spPr>
          <a:xfrm>
            <a:off x="685801" y="1645920"/>
            <a:ext cx="8087360" cy="3754874"/>
          </a:xfrm>
          <a:prstGeom prst="rect">
            <a:avLst/>
          </a:prstGeom>
          <a:noFill/>
        </p:spPr>
        <p:txBody>
          <a:bodyPr wrap="square" rtlCol="0">
            <a:spAutoFit/>
          </a:bodyPr>
          <a:lstStyle/>
          <a:p>
            <a:r>
              <a:rPr lang="en-US" sz="2000" dirty="0" smtClean="0"/>
              <a:t>Anne is a senior in high school. She has a 2.5 GPA (out of 4.0) She is unusual in that she has two unique talents. She is an outstanding volleyball player and a very good actress.</a:t>
            </a:r>
          </a:p>
          <a:p>
            <a:endParaRPr lang="en-US" sz="2000" dirty="0"/>
          </a:p>
          <a:p>
            <a:r>
              <a:rPr lang="en-US" sz="2000" dirty="0" smtClean="0"/>
              <a:t>During high school, she has starred in several school plays and was selected as a second team all state volleyball player last year and this year.</a:t>
            </a:r>
          </a:p>
          <a:p>
            <a:endParaRPr lang="en-US" sz="2000" dirty="0"/>
          </a:p>
          <a:p>
            <a:r>
              <a:rPr lang="en-US" sz="2000" dirty="0" smtClean="0"/>
              <a:t>She enjoys both acting and volleyball, but her real passion is acting. However, Western State University has offered her a full, four year volleyball scholarship. Here are her choices she is considering:</a:t>
            </a:r>
          </a:p>
          <a:p>
            <a:endParaRPr lang="en-US" sz="2000" dirty="0" smtClean="0"/>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8264" y="929712"/>
            <a:ext cx="2329336" cy="3489888"/>
          </a:xfrm>
          <a:prstGeom prst="rect">
            <a:avLst/>
          </a:prstGeom>
          <a:ln>
            <a:noFill/>
          </a:ln>
          <a:effectLst>
            <a:softEdge rad="112500"/>
          </a:effectLst>
        </p:spPr>
      </p:pic>
    </p:spTree>
    <p:extLst>
      <p:ext uri="{BB962C8B-B14F-4D97-AF65-F5344CB8AC3E}">
        <p14:creationId xmlns:p14="http://schemas.microsoft.com/office/powerpoint/2010/main" val="3905065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Choices</a:t>
            </a:r>
            <a:endParaRPr lang="en-US" dirty="0"/>
          </a:p>
        </p:txBody>
      </p:sp>
      <p:sp>
        <p:nvSpPr>
          <p:cNvPr id="4" name="TextBox 3"/>
          <p:cNvSpPr txBox="1"/>
          <p:nvPr/>
        </p:nvSpPr>
        <p:spPr>
          <a:xfrm>
            <a:off x="685801" y="1837765"/>
            <a:ext cx="8864599" cy="3477875"/>
          </a:xfrm>
          <a:prstGeom prst="rect">
            <a:avLst/>
          </a:prstGeom>
          <a:noFill/>
        </p:spPr>
        <p:txBody>
          <a:bodyPr wrap="square" rtlCol="0">
            <a:spAutoFit/>
          </a:bodyPr>
          <a:lstStyle/>
          <a:p>
            <a:pPr marL="342900" indent="-342900">
              <a:buAutoNum type="arabicPeriod"/>
            </a:pPr>
            <a:r>
              <a:rPr lang="en-US" sz="2000" dirty="0" smtClean="0"/>
              <a:t>Take the volleyball scholarship at Western State</a:t>
            </a:r>
          </a:p>
          <a:p>
            <a:pPr marL="342900" indent="-342900">
              <a:buAutoNum type="arabicPeriod"/>
            </a:pPr>
            <a:r>
              <a:rPr lang="en-US" sz="2000" dirty="0" smtClean="0"/>
              <a:t>Play volleyball at the local community college and then make a decision about transferring to a 4 year college</a:t>
            </a:r>
          </a:p>
          <a:p>
            <a:pPr marL="342900" indent="-342900">
              <a:buAutoNum type="arabicPeriod"/>
            </a:pPr>
            <a:r>
              <a:rPr lang="en-US" sz="2000" dirty="0" smtClean="0"/>
              <a:t>Forget the volleyball . Study theater in college and concentrate on becoming a professional actor</a:t>
            </a:r>
          </a:p>
          <a:p>
            <a:pPr marL="342900" indent="-342900">
              <a:buAutoNum type="arabicPeriod"/>
            </a:pPr>
            <a:r>
              <a:rPr lang="en-US" sz="2000" dirty="0" smtClean="0"/>
              <a:t>Forget college. Pack up and head for New York, Chicago, or Los Angeles and start working toward becoming a professional actor. No one who hires you for a part will care if you have a degree or not</a:t>
            </a:r>
          </a:p>
          <a:p>
            <a:pPr marL="342900" indent="-342900">
              <a:buAutoNum type="arabicPeriod"/>
            </a:pPr>
            <a:r>
              <a:rPr lang="en-US" sz="2000" dirty="0" smtClean="0"/>
              <a:t>Forget both volleyball or becoming an actor. The chances of making a living doing either one is slim or none. Go to college and study for a real career related to her interests such as teaching theater or coaching volleyball.</a:t>
            </a: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6146" y="1496382"/>
            <a:ext cx="2329336" cy="3489888"/>
          </a:xfrm>
          <a:prstGeom prst="rect">
            <a:avLst/>
          </a:prstGeom>
          <a:ln>
            <a:noFill/>
          </a:ln>
          <a:effectLst>
            <a:softEdge rad="112500"/>
          </a:effectLst>
        </p:spPr>
      </p:pic>
      <p:sp>
        <p:nvSpPr>
          <p:cNvPr id="6" name="TextBox 5"/>
          <p:cNvSpPr txBox="1"/>
          <p:nvPr/>
        </p:nvSpPr>
        <p:spPr>
          <a:xfrm>
            <a:off x="685801" y="5859887"/>
            <a:ext cx="10119574" cy="369332"/>
          </a:xfrm>
          <a:prstGeom prst="rect">
            <a:avLst/>
          </a:prstGeom>
          <a:noFill/>
        </p:spPr>
        <p:txBody>
          <a:bodyPr wrap="square" rtlCol="0">
            <a:spAutoFit/>
          </a:bodyPr>
          <a:lstStyle/>
          <a:p>
            <a:r>
              <a:rPr lang="en-US" dirty="0" smtClean="0">
                <a:solidFill>
                  <a:schemeClr val="bg1"/>
                </a:solidFill>
              </a:rPr>
              <a:t>In word: Open a document and answer the questions listed on the worksheet attached</a:t>
            </a:r>
            <a:endParaRPr lang="en-US" dirty="0">
              <a:solidFill>
                <a:schemeClr val="bg1"/>
              </a:solidFill>
            </a:endParaRPr>
          </a:p>
        </p:txBody>
      </p:sp>
    </p:spTree>
    <p:extLst>
      <p:ext uri="{BB962C8B-B14F-4D97-AF65-F5344CB8AC3E}">
        <p14:creationId xmlns:p14="http://schemas.microsoft.com/office/powerpoint/2010/main" val="4084722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Nick </a:t>
            </a:r>
            <a:r>
              <a:rPr lang="en-US" dirty="0" err="1" smtClean="0"/>
              <a:t>erickson</a:t>
            </a:r>
            <a:endParaRPr lang="en-US" dirty="0"/>
          </a:p>
        </p:txBody>
      </p:sp>
      <p:sp>
        <p:nvSpPr>
          <p:cNvPr id="5" name="TextBox 4"/>
          <p:cNvSpPr txBox="1"/>
          <p:nvPr/>
        </p:nvSpPr>
        <p:spPr>
          <a:xfrm>
            <a:off x="685801" y="2357120"/>
            <a:ext cx="8620759" cy="2585323"/>
          </a:xfrm>
          <a:prstGeom prst="rect">
            <a:avLst/>
          </a:prstGeom>
          <a:noFill/>
        </p:spPr>
        <p:txBody>
          <a:bodyPr wrap="square" rtlCol="0">
            <a:spAutoFit/>
          </a:bodyPr>
          <a:lstStyle/>
          <a:p>
            <a:r>
              <a:rPr lang="en-US" dirty="0" smtClean="0"/>
              <a:t>Nick Erickson just graduated from high school—barely. He limped through doing as little as possible, not because he wasn’t capable, but because he was lazy—he just didn’t care. But he enjoyed being “at” school.  He enjoyed his friends, the activities, the sports (especially wrestling and football) and he was quite popular</a:t>
            </a:r>
          </a:p>
          <a:p>
            <a:endParaRPr lang="en-US" dirty="0"/>
          </a:p>
          <a:p>
            <a:r>
              <a:rPr lang="en-US" dirty="0" smtClean="0"/>
              <a:t>After four years of battling over school, he shocked, his parents during a heated argument about his future by saying he wanted to be a teacher and coach. His dad just laughed and said what you want is another four year free ride and it isn’t going to happen!  Here are your options.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6560" y="871220"/>
            <a:ext cx="2194560" cy="3291840"/>
          </a:xfrm>
          <a:prstGeom prst="rect">
            <a:avLst/>
          </a:prstGeom>
          <a:ln>
            <a:noFill/>
          </a:ln>
          <a:effectLst>
            <a:softEdge rad="112500"/>
          </a:effectLst>
        </p:spPr>
      </p:pic>
    </p:spTree>
    <p:extLst>
      <p:ext uri="{BB962C8B-B14F-4D97-AF65-F5344CB8AC3E}">
        <p14:creationId xmlns:p14="http://schemas.microsoft.com/office/powerpoint/2010/main" val="389352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Nick </a:t>
            </a:r>
            <a:r>
              <a:rPr lang="en-US" dirty="0" err="1" smtClean="0"/>
              <a:t>erickson</a:t>
            </a:r>
            <a:endParaRPr lang="en-US" dirty="0"/>
          </a:p>
        </p:txBody>
      </p:sp>
      <p:sp>
        <p:nvSpPr>
          <p:cNvPr id="3" name="TextBox 2"/>
          <p:cNvSpPr txBox="1"/>
          <p:nvPr/>
        </p:nvSpPr>
        <p:spPr>
          <a:xfrm>
            <a:off x="685801" y="2255520"/>
            <a:ext cx="8620759" cy="2308324"/>
          </a:xfrm>
          <a:prstGeom prst="rect">
            <a:avLst/>
          </a:prstGeom>
          <a:noFill/>
        </p:spPr>
        <p:txBody>
          <a:bodyPr wrap="square" rtlCol="0">
            <a:spAutoFit/>
          </a:bodyPr>
          <a:lstStyle/>
          <a:p>
            <a:pPr marL="342900" indent="-342900">
              <a:buAutoNum type="arabicPeriod"/>
            </a:pPr>
            <a:r>
              <a:rPr lang="en-US" dirty="0" smtClean="0"/>
              <a:t>Find a job and live on your own.  You can say at home for two months why you are getting started with a job and finding a place to live.</a:t>
            </a:r>
          </a:p>
          <a:p>
            <a:pPr marL="342900" indent="-342900">
              <a:buAutoNum type="arabicPeriod"/>
            </a:pPr>
            <a:r>
              <a:rPr lang="en-US" dirty="0" smtClean="0"/>
              <a:t>Live here at home while you are going to the community college, but you must earn the money for school and for your spending money.</a:t>
            </a:r>
          </a:p>
          <a:p>
            <a:pPr marL="342900" indent="-342900">
              <a:buAutoNum type="arabicPeriod"/>
            </a:pPr>
            <a:r>
              <a:rPr lang="en-US" dirty="0" smtClean="0"/>
              <a:t>Accept an apprenticeship in the construction trades that your uncle has offered you through his constructions company.</a:t>
            </a:r>
          </a:p>
          <a:p>
            <a:pPr marL="342900" indent="-342900">
              <a:buAutoNum type="arabicPeriod"/>
            </a:pPr>
            <a:r>
              <a:rPr lang="en-US" dirty="0" smtClean="0"/>
              <a:t>Join one of the military services for four years.</a:t>
            </a:r>
          </a:p>
          <a:p>
            <a:pPr marL="342900" indent="-342900">
              <a:buAutoNum type="arabicPeriod"/>
            </a:pPr>
            <a:endParaRPr lang="en-US" dirty="0"/>
          </a:p>
        </p:txBody>
      </p:sp>
      <p:pic>
        <p:nvPicPr>
          <p:cNvPr id="4" name="Picture 3"/>
          <p:cNvPicPr>
            <a:picLocks noChangeAspect="1"/>
          </p:cNvPicPr>
          <p:nvPr/>
        </p:nvPicPr>
        <p:blipFill>
          <a:blip r:embed="rId2"/>
          <a:stretch>
            <a:fillRect/>
          </a:stretch>
        </p:blipFill>
        <p:spPr>
          <a:xfrm>
            <a:off x="9306560" y="1487516"/>
            <a:ext cx="2194750" cy="3292125"/>
          </a:xfrm>
          <a:prstGeom prst="rect">
            <a:avLst/>
          </a:prstGeom>
        </p:spPr>
      </p:pic>
      <p:sp>
        <p:nvSpPr>
          <p:cNvPr id="5" name="TextBox 4"/>
          <p:cNvSpPr txBox="1"/>
          <p:nvPr/>
        </p:nvSpPr>
        <p:spPr>
          <a:xfrm>
            <a:off x="685801" y="5859887"/>
            <a:ext cx="10119574" cy="369332"/>
          </a:xfrm>
          <a:prstGeom prst="rect">
            <a:avLst/>
          </a:prstGeom>
          <a:noFill/>
        </p:spPr>
        <p:txBody>
          <a:bodyPr wrap="square" rtlCol="0">
            <a:spAutoFit/>
          </a:bodyPr>
          <a:lstStyle/>
          <a:p>
            <a:r>
              <a:rPr lang="en-US" dirty="0" smtClean="0">
                <a:solidFill>
                  <a:schemeClr val="bg1"/>
                </a:solidFill>
              </a:rPr>
              <a:t>In word: Open a document and answer the questions listed on the worksheet attached</a:t>
            </a:r>
            <a:endParaRPr lang="en-US" dirty="0">
              <a:solidFill>
                <a:schemeClr val="bg1"/>
              </a:solidFill>
            </a:endParaRPr>
          </a:p>
        </p:txBody>
      </p:sp>
    </p:spTree>
    <p:extLst>
      <p:ext uri="{BB962C8B-B14F-4D97-AF65-F5344CB8AC3E}">
        <p14:creationId xmlns:p14="http://schemas.microsoft.com/office/powerpoint/2010/main" val="4220859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Charlene Watson</a:t>
            </a:r>
            <a:endParaRPr lang="en-US" dirty="0"/>
          </a:p>
        </p:txBody>
      </p:sp>
      <p:sp>
        <p:nvSpPr>
          <p:cNvPr id="3" name="TextBox 2"/>
          <p:cNvSpPr txBox="1"/>
          <p:nvPr/>
        </p:nvSpPr>
        <p:spPr>
          <a:xfrm>
            <a:off x="1016000" y="2607733"/>
            <a:ext cx="8940800" cy="1200329"/>
          </a:xfrm>
          <a:prstGeom prst="rect">
            <a:avLst/>
          </a:prstGeom>
          <a:noFill/>
        </p:spPr>
        <p:txBody>
          <a:bodyPr wrap="square" rtlCol="0">
            <a:spAutoFit/>
          </a:bodyPr>
          <a:lstStyle/>
          <a:p>
            <a:r>
              <a:rPr lang="en-US" dirty="0" smtClean="0"/>
              <a:t>Charlene Watson will be graduating from high school next week and unlike many of her friends she knows exactly what she wants to do. She wants to become an elementary school teacher.  There is only problem—there is no money for college He is the options she is considering.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5274" y="3290651"/>
            <a:ext cx="1944798" cy="2574758"/>
          </a:xfrm>
          <a:prstGeom prst="rect">
            <a:avLst/>
          </a:prstGeom>
          <a:ln>
            <a:noFill/>
          </a:ln>
          <a:effectLst>
            <a:softEdge rad="112500"/>
          </a:effectLst>
        </p:spPr>
      </p:pic>
    </p:spTree>
    <p:extLst>
      <p:ext uri="{BB962C8B-B14F-4D97-AF65-F5344CB8AC3E}">
        <p14:creationId xmlns:p14="http://schemas.microsoft.com/office/powerpoint/2010/main" val="847981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Charlene Watson</a:t>
            </a:r>
            <a:endParaRPr lang="en-US" dirty="0"/>
          </a:p>
        </p:txBody>
      </p:sp>
      <p:sp>
        <p:nvSpPr>
          <p:cNvPr id="3" name="TextBox 2"/>
          <p:cNvSpPr txBox="1"/>
          <p:nvPr/>
        </p:nvSpPr>
        <p:spPr>
          <a:xfrm>
            <a:off x="685801" y="2261937"/>
            <a:ext cx="7182852" cy="2585323"/>
          </a:xfrm>
          <a:prstGeom prst="rect">
            <a:avLst/>
          </a:prstGeom>
          <a:noFill/>
        </p:spPr>
        <p:txBody>
          <a:bodyPr wrap="square" rtlCol="0">
            <a:spAutoFit/>
          </a:bodyPr>
          <a:lstStyle/>
          <a:p>
            <a:pPr marL="342900" indent="-342900">
              <a:buAutoNum type="arabicPeriod"/>
            </a:pPr>
            <a:r>
              <a:rPr lang="en-US" dirty="0" smtClean="0"/>
              <a:t>Working full time at a day care center and going to school part time</a:t>
            </a:r>
          </a:p>
          <a:p>
            <a:pPr marL="342900" indent="-342900">
              <a:buAutoNum type="arabicPeriod"/>
            </a:pPr>
            <a:r>
              <a:rPr lang="en-US" dirty="0" smtClean="0"/>
              <a:t>Accepting a state scholarship that would pay for school in exchange for her agreement to teach in a depressed area of the state’s choice for 5 years.</a:t>
            </a:r>
          </a:p>
          <a:p>
            <a:pPr marL="342900" indent="-342900">
              <a:buAutoNum type="arabicPeriod"/>
            </a:pPr>
            <a:r>
              <a:rPr lang="en-US" dirty="0" smtClean="0"/>
              <a:t>Borrowing all she can and then working part time while she goes to school full time.  She can repay her loans over a number of years after graduation</a:t>
            </a:r>
          </a:p>
          <a:p>
            <a:pPr marL="342900" indent="-342900">
              <a:buAutoNum type="arabicPeriod"/>
            </a:pPr>
            <a:r>
              <a:rPr lang="en-US" dirty="0" smtClean="0"/>
              <a:t>Forget about becoming an elementary teacher and just find a full time job</a:t>
            </a:r>
            <a:endParaRPr lang="en-US" dirty="0"/>
          </a:p>
        </p:txBody>
      </p:sp>
      <p:pic>
        <p:nvPicPr>
          <p:cNvPr id="4" name="Picture 3"/>
          <p:cNvPicPr>
            <a:picLocks noChangeAspect="1"/>
          </p:cNvPicPr>
          <p:nvPr/>
        </p:nvPicPr>
        <p:blipFill>
          <a:blip r:embed="rId2"/>
          <a:stretch>
            <a:fillRect/>
          </a:stretch>
        </p:blipFill>
        <p:spPr>
          <a:xfrm>
            <a:off x="8660887" y="2984842"/>
            <a:ext cx="1944793" cy="2572735"/>
          </a:xfrm>
          <a:prstGeom prst="rect">
            <a:avLst/>
          </a:prstGeom>
        </p:spPr>
      </p:pic>
    </p:spTree>
    <p:extLst>
      <p:ext uri="{BB962C8B-B14F-4D97-AF65-F5344CB8AC3E}">
        <p14:creationId xmlns:p14="http://schemas.microsoft.com/office/powerpoint/2010/main" val="490477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Jose </a:t>
            </a:r>
            <a:r>
              <a:rPr lang="en-US" dirty="0" err="1" smtClean="0"/>
              <a:t>oquendo</a:t>
            </a:r>
            <a:endParaRPr lang="en-US" dirty="0"/>
          </a:p>
        </p:txBody>
      </p:sp>
      <p:sp>
        <p:nvSpPr>
          <p:cNvPr id="3" name="TextBox 2"/>
          <p:cNvSpPr txBox="1"/>
          <p:nvPr/>
        </p:nvSpPr>
        <p:spPr>
          <a:xfrm>
            <a:off x="914400" y="1837765"/>
            <a:ext cx="6809874" cy="2862322"/>
          </a:xfrm>
          <a:prstGeom prst="rect">
            <a:avLst/>
          </a:prstGeom>
          <a:noFill/>
        </p:spPr>
        <p:txBody>
          <a:bodyPr wrap="square" rtlCol="0">
            <a:spAutoFit/>
          </a:bodyPr>
          <a:lstStyle/>
          <a:p>
            <a:r>
              <a:rPr lang="en-US" dirty="0" smtClean="0"/>
              <a:t>Jose </a:t>
            </a:r>
            <a:r>
              <a:rPr lang="en-US" dirty="0" err="1" smtClean="0"/>
              <a:t>Oquendo</a:t>
            </a:r>
            <a:r>
              <a:rPr lang="en-US" dirty="0" smtClean="0"/>
              <a:t> is the best athlete to come out of Rawlings High School in four decades.</a:t>
            </a:r>
          </a:p>
          <a:p>
            <a:endParaRPr lang="en-US" dirty="0"/>
          </a:p>
          <a:p>
            <a:r>
              <a:rPr lang="en-US" dirty="0" smtClean="0"/>
              <a:t>He was an all state baseball player for three years, won 9 metals at the state track meet over three years, and is an all state running back on the football team</a:t>
            </a:r>
          </a:p>
          <a:p>
            <a:endParaRPr lang="en-US" dirty="0"/>
          </a:p>
          <a:p>
            <a:r>
              <a:rPr lang="en-US" dirty="0" smtClean="0"/>
              <a:t>His performance in the classroom hasn’t  been quite as spectacular, but he will graduate with a solid C average which is required hard work on his part.  Here are three options he has</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912" r="38889"/>
          <a:stretch/>
        </p:blipFill>
        <p:spPr>
          <a:xfrm>
            <a:off x="8202829" y="850578"/>
            <a:ext cx="3108453" cy="4836695"/>
          </a:xfrm>
          <a:prstGeom prst="rect">
            <a:avLst/>
          </a:prstGeom>
          <a:ln>
            <a:noFill/>
          </a:ln>
          <a:effectLst>
            <a:softEdge rad="112500"/>
          </a:effectLst>
        </p:spPr>
      </p:pic>
    </p:spTree>
    <p:extLst>
      <p:ext uri="{BB962C8B-B14F-4D97-AF65-F5344CB8AC3E}">
        <p14:creationId xmlns:p14="http://schemas.microsoft.com/office/powerpoint/2010/main" val="3642236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Jose </a:t>
            </a:r>
            <a:r>
              <a:rPr lang="en-US" dirty="0" err="1" smtClean="0"/>
              <a:t>oquendo</a:t>
            </a:r>
            <a:endParaRPr lang="en-US" dirty="0"/>
          </a:p>
        </p:txBody>
      </p:sp>
      <p:sp>
        <p:nvSpPr>
          <p:cNvPr id="3" name="TextBox 2"/>
          <p:cNvSpPr txBox="1"/>
          <p:nvPr/>
        </p:nvSpPr>
        <p:spPr>
          <a:xfrm>
            <a:off x="1106905" y="2069432"/>
            <a:ext cx="6328611" cy="3416320"/>
          </a:xfrm>
          <a:prstGeom prst="rect">
            <a:avLst/>
          </a:prstGeom>
          <a:noFill/>
        </p:spPr>
        <p:txBody>
          <a:bodyPr wrap="square" rtlCol="0">
            <a:spAutoFit/>
          </a:bodyPr>
          <a:lstStyle/>
          <a:p>
            <a:pPr marL="342900" indent="-342900">
              <a:buAutoNum type="arabicPeriod"/>
            </a:pPr>
            <a:r>
              <a:rPr lang="en-US" dirty="0" smtClean="0"/>
              <a:t>The Chicago Cubs drafted Jose in the 23</a:t>
            </a:r>
            <a:r>
              <a:rPr lang="en-US" baseline="30000" dirty="0" smtClean="0"/>
              <a:t>rd</a:t>
            </a:r>
            <a:r>
              <a:rPr lang="en-US" dirty="0" smtClean="0"/>
              <a:t> round and have offered a $20,000 signing bonus. If he signs, he will be  playing class A profession baseball next  year for the Lansing </a:t>
            </a:r>
            <a:r>
              <a:rPr lang="en-US" dirty="0" err="1" smtClean="0"/>
              <a:t>Lugnuts</a:t>
            </a:r>
            <a:r>
              <a:rPr lang="en-US" dirty="0" smtClean="0"/>
              <a:t> in the Midwest League</a:t>
            </a:r>
          </a:p>
          <a:p>
            <a:pPr marL="342900" indent="-342900">
              <a:buAutoNum type="arabicPeriod"/>
            </a:pPr>
            <a:r>
              <a:rPr lang="en-US" dirty="0" smtClean="0"/>
              <a:t>The state university has offered him a full scholarship to play football in the fall and run track in the spring</a:t>
            </a:r>
          </a:p>
          <a:p>
            <a:pPr marL="342900" indent="-342900">
              <a:buAutoNum type="arabicPeriod"/>
            </a:pPr>
            <a:r>
              <a:rPr lang="en-US" dirty="0" smtClean="0"/>
              <a:t>Arizona State has offered him a full baseball scholarship. If he accepts he will not be allowed to play football and baseball conflicts with track in the spring</a:t>
            </a:r>
          </a:p>
          <a:p>
            <a:r>
              <a:rPr lang="en-US" dirty="0" smtClean="0"/>
              <a:t>With 3 younger brothers and sisters, he knows that accepting on e of these offers will make it easier on his parents to help them with school</a:t>
            </a:r>
            <a:endParaRPr lang="en-US" dirty="0"/>
          </a:p>
        </p:txBody>
      </p:sp>
      <p:pic>
        <p:nvPicPr>
          <p:cNvPr id="5" name="Picture 4"/>
          <p:cNvPicPr>
            <a:picLocks noChangeAspect="1"/>
          </p:cNvPicPr>
          <p:nvPr/>
        </p:nvPicPr>
        <p:blipFill>
          <a:blip r:embed="rId2"/>
          <a:stretch>
            <a:fillRect/>
          </a:stretch>
        </p:blipFill>
        <p:spPr>
          <a:xfrm>
            <a:off x="7973454" y="867347"/>
            <a:ext cx="3109229" cy="4834547"/>
          </a:xfrm>
          <a:prstGeom prst="rect">
            <a:avLst/>
          </a:prstGeom>
        </p:spPr>
      </p:pic>
    </p:spTree>
    <p:extLst>
      <p:ext uri="{BB962C8B-B14F-4D97-AF65-F5344CB8AC3E}">
        <p14:creationId xmlns:p14="http://schemas.microsoft.com/office/powerpoint/2010/main" val="31363907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2497</TotalTime>
  <Words>833</Words>
  <Application>Microsoft Office PowerPoint</Application>
  <PresentationFormat>Widescreen</PresentationFormat>
  <Paragraphs>44</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Impact</vt:lpstr>
      <vt:lpstr>Main Event</vt:lpstr>
      <vt:lpstr>Making career choices</vt:lpstr>
      <vt:lpstr>Anne benson</vt:lpstr>
      <vt:lpstr>Choices</vt:lpstr>
      <vt:lpstr>Nick erickson</vt:lpstr>
      <vt:lpstr>Nick erickson</vt:lpstr>
      <vt:lpstr>Charlene Watson</vt:lpstr>
      <vt:lpstr>Charlene Watson</vt:lpstr>
      <vt:lpstr>Jose oquendo</vt:lpstr>
      <vt:lpstr>Jose oquendo</vt:lpstr>
      <vt:lpstr>Sharon coleman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career choices</dc:title>
  <dc:creator>scoffman</dc:creator>
  <cp:lastModifiedBy>scoffman</cp:lastModifiedBy>
  <cp:revision>7</cp:revision>
  <dcterms:created xsi:type="dcterms:W3CDTF">2013-10-05T18:00:42Z</dcterms:created>
  <dcterms:modified xsi:type="dcterms:W3CDTF">2013-10-07T11:38:17Z</dcterms:modified>
</cp:coreProperties>
</file>