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603732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178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0322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246200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2865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1567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489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487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539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092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1123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463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951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288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880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736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309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DAE0D6-93A4-4FEE-85FD-A2F85085DBAD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D5D566-09B7-432C-AEC9-89A66AAE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0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Moving Up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 you need to know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286">
            <a:off x="1366234" y="844638"/>
            <a:ext cx="3605011" cy="360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878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Credits-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Unit earned upon successfully completing a high school course (24 CREDITS)</a:t>
            </a:r>
            <a:endParaRPr 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03620"/>
              </p:ext>
            </p:extLst>
          </p:nvPr>
        </p:nvGraphicFramePr>
        <p:xfrm>
          <a:off x="1094068" y="2174240"/>
          <a:ext cx="81280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Math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Science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Social Studies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English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Elective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</a:p>
                    <a:p>
                      <a:pPr algn="ctr"/>
                      <a:r>
                        <a:rPr lang="en-US" dirty="0" smtClean="0"/>
                        <a:t>PERSONAL</a:t>
                      </a:r>
                      <a:r>
                        <a:rPr lang="en-US" baseline="0" dirty="0" smtClean="0"/>
                        <a:t> FINANNCE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065883"/>
              </p:ext>
            </p:extLst>
          </p:nvPr>
        </p:nvGraphicFramePr>
        <p:xfrm>
          <a:off x="1219200" y="4356946"/>
          <a:ext cx="8127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Practical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Fine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Foreign Language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</a:rPr>
                        <a:t> COLLEGE PREP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068" y="2174240"/>
            <a:ext cx="2822612" cy="28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26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GPA-</a:t>
            </a:r>
            <a:r>
              <a:rPr lang="en-US" sz="3200" dirty="0" smtClean="0">
                <a:solidFill>
                  <a:srgbClr val="002060"/>
                </a:solidFill>
              </a:rPr>
              <a:t>Grade point average; computed based on number of courses taken and grades earned in those courses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78051"/>
              </p:ext>
            </p:extLst>
          </p:nvPr>
        </p:nvGraphicFramePr>
        <p:xfrm>
          <a:off x="1117600" y="2426546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Letter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Standard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Honors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4.5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3.5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2.5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286">
            <a:off x="9385182" y="2709320"/>
            <a:ext cx="2300228" cy="230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0842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HIGH SCHOOL MATH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1837765"/>
            <a:ext cx="1137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Sally passes 6 out of her 7 classes to give her 6 course credits at the end of her freshmen </a:t>
            </a:r>
            <a:r>
              <a:rPr lang="en-US" sz="3200" dirty="0" smtClean="0"/>
              <a:t>year</a:t>
            </a:r>
            <a:r>
              <a:rPr lang="en-US" sz="3200" dirty="0"/>
              <a:t>. If she does the same thing every year in high school, will she have enough credits </a:t>
            </a:r>
          </a:p>
          <a:p>
            <a:r>
              <a:rPr lang="en-US" sz="3200" dirty="0"/>
              <a:t>to graduate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286">
            <a:off x="8784237" y="3929766"/>
            <a:ext cx="2244133" cy="224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50666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continue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599" y="2336800"/>
            <a:ext cx="9965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the end of his senior year, Eddie has 4 English credits, 3 Math credits, and no foreign </a:t>
            </a:r>
            <a:r>
              <a:rPr lang="en-US" sz="3200" dirty="0" smtClean="0"/>
              <a:t>language </a:t>
            </a:r>
            <a:r>
              <a:rPr lang="en-US" sz="3200" dirty="0"/>
              <a:t>credits. Which course of study does Eddie need to be in to graduate high </a:t>
            </a:r>
          </a:p>
          <a:p>
            <a:r>
              <a:rPr lang="en-US" sz="3200" dirty="0"/>
              <a:t>school?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286">
            <a:off x="8877507" y="4109069"/>
            <a:ext cx="2153065" cy="215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2498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CONTINUE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2377440"/>
            <a:ext cx="96977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has 4 English credits, 4 Math credits, 3 Science credits, and 3 Social studies credits </a:t>
            </a:r>
            <a:r>
              <a:rPr lang="en-US" sz="3200" dirty="0" smtClean="0"/>
              <a:t>to </a:t>
            </a:r>
            <a:r>
              <a:rPr lang="en-US" sz="3200" dirty="0"/>
              <a:t>go along with 2 credits in Spanish. In which course of study is John likely </a:t>
            </a:r>
          </a:p>
          <a:p>
            <a:r>
              <a:rPr lang="en-US" sz="3200" dirty="0"/>
              <a:t>participating?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286">
            <a:off x="8330428" y="4166994"/>
            <a:ext cx="2226108" cy="222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7407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FIGURING GPA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360" y="2061285"/>
            <a:ext cx="402336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C= 2.5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B= 3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A= 4.5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B= 3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(2.5+3+4.5+3)/4= 3.25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53895"/>
              </p:ext>
            </p:extLst>
          </p:nvPr>
        </p:nvGraphicFramePr>
        <p:xfrm>
          <a:off x="487680" y="2203026"/>
          <a:ext cx="560832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1544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CLASS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GRADE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HONORS ENGLISH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ALGEBRA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HONORS EARTH SCIENCE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WORLD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HISTORY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965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6">
      <a:dk1>
        <a:sysClr val="windowText" lastClr="000000"/>
      </a:dk1>
      <a:lt1>
        <a:srgbClr val="B367FF"/>
      </a:lt1>
      <a:dk2>
        <a:srgbClr val="69676D"/>
      </a:dk2>
      <a:lt2>
        <a:srgbClr val="C9C2D1"/>
      </a:lt2>
      <a:accent1>
        <a:srgbClr val="A5A5A5"/>
      </a:accent1>
      <a:accent2>
        <a:srgbClr val="4E4D51"/>
      </a:accent2>
      <a:accent3>
        <a:srgbClr val="A4A3A8"/>
      </a:accent3>
      <a:accent4>
        <a:srgbClr val="D9B3FF"/>
      </a:accent4>
      <a:accent5>
        <a:srgbClr val="B367FF"/>
      </a:accent5>
      <a:accent6>
        <a:srgbClr val="8D1BFF"/>
      </a:accent6>
      <a:hlink>
        <a:srgbClr val="410082"/>
      </a:hlink>
      <a:folHlink>
        <a:srgbClr val="53336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104</TotalTime>
  <Words>224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Moving Up</vt:lpstr>
      <vt:lpstr>Credits-  Unit earned upon successfully completing a high school course (24 CREDITS)</vt:lpstr>
      <vt:lpstr>GPA-Grade point average; computed based on number of courses taken and grades earned in those courses</vt:lpstr>
      <vt:lpstr>HIGH SCHOOL MATH</vt:lpstr>
      <vt:lpstr>continue</vt:lpstr>
      <vt:lpstr>CONTINUE</vt:lpstr>
      <vt:lpstr>FIGURING GPA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Up</dc:title>
  <dc:creator>scoffman</dc:creator>
  <cp:lastModifiedBy>scoffman</cp:lastModifiedBy>
  <cp:revision>7</cp:revision>
  <dcterms:created xsi:type="dcterms:W3CDTF">2013-10-07T01:19:50Z</dcterms:created>
  <dcterms:modified xsi:type="dcterms:W3CDTF">2013-10-07T03:04:02Z</dcterms:modified>
</cp:coreProperties>
</file>